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b9729bac0c44cc3" /><Relationship Type="http://schemas.openxmlformats.org/officeDocument/2006/relationships/extended-properties" Target="/docProps/app.xml" Id="R50c2b21526004ac7" /><Relationship Type="http://schemas.openxmlformats.org/officeDocument/2006/relationships/officeDocument" Target="/ppt/presentation.xml" Id="R9face5a8fc17487e" /></Relationships>
</file>

<file path=ppt/presentation.xml><?xml version="1.0" encoding="utf-8"?>
<p:presentation xmlns:p="http://schemas.openxmlformats.org/presentationml/2006/main">
  <p:sldMasterIdLst>
    <p:sldMasterId xmlns:r="http://schemas.openxmlformats.org/officeDocument/2006/relationships" id="2147483648" r:id="R9f1640d0866e4316"/>
  </p:sldMasterIdLst>
  <p:notesMasterIdLst>
    <p:notesMasterId xmlns:r="http://schemas.openxmlformats.org/officeDocument/2006/relationships" r:id="R926e84e574674521"/>
  </p:notesMasterIdLst>
  <p:sldIdLst>
    <p:sldId xmlns:r="http://schemas.openxmlformats.org/officeDocument/2006/relationships" id="256" r:id="R6499714604b94261"/>
    <p:sldId xmlns:r="http://schemas.openxmlformats.org/officeDocument/2006/relationships" id="257" r:id="R124bd8650ca1496a"/>
    <p:sldId xmlns:r="http://schemas.openxmlformats.org/officeDocument/2006/relationships" id="258" r:id="R6ccbda2a4c16433f"/>
    <p:sldId xmlns:r="http://schemas.openxmlformats.org/officeDocument/2006/relationships" id="259" r:id="R7a449d3eefd24a3a"/>
    <p:sldId xmlns:r="http://schemas.openxmlformats.org/officeDocument/2006/relationships" id="260" r:id="Ref2a65376bfb4dab"/>
    <p:sldId xmlns:r="http://schemas.openxmlformats.org/officeDocument/2006/relationships" id="261" r:id="R3f079f972f1a48ff"/>
    <p:sldId xmlns:r="http://schemas.openxmlformats.org/officeDocument/2006/relationships" id="262" r:id="Rb6ea9284fff1457d"/>
    <p:sldId xmlns:r="http://schemas.openxmlformats.org/officeDocument/2006/relationships" id="263" r:id="R338f3e4480b64839"/>
    <p:sldId xmlns:r="http://schemas.openxmlformats.org/officeDocument/2006/relationships" id="264" r:id="R85ed615e4b314c9b"/>
    <p:sldId xmlns:r="http://schemas.openxmlformats.org/officeDocument/2006/relationships" id="265" r:id="Re4b798e79abc4184"/>
    <p:sldId xmlns:r="http://schemas.openxmlformats.org/officeDocument/2006/relationships" id="266" r:id="R257ea1d2565e43b5"/>
    <p:sldId xmlns:r="http://schemas.openxmlformats.org/officeDocument/2006/relationships" id="267" r:id="Rf25ea4072e084456"/>
    <p:sldId xmlns:r="http://schemas.openxmlformats.org/officeDocument/2006/relationships" id="268" r:id="Raa63daf8acbf45fb"/>
    <p:sldId xmlns:r="http://schemas.openxmlformats.org/officeDocument/2006/relationships" id="269" r:id="R3a354c9723924244"/>
    <p:sldId xmlns:r="http://schemas.openxmlformats.org/officeDocument/2006/relationships" id="270" r:id="Rc21e2ad1e3934f12"/>
    <p:sldId xmlns:r="http://schemas.openxmlformats.org/officeDocument/2006/relationships" id="271" r:id="Rfe71fc38a3a1442d"/>
    <p:sldId xmlns:r="http://schemas.openxmlformats.org/officeDocument/2006/relationships" id="272" r:id="R599291bf4b9d4f8c"/>
    <p:sldId xmlns:r="http://schemas.openxmlformats.org/officeDocument/2006/relationships" id="273" r:id="R52db4f9841f04720"/>
    <p:sldId xmlns:r="http://schemas.openxmlformats.org/officeDocument/2006/relationships" id="274" r:id="Re34285ed67304ce4"/>
    <p:sldId xmlns:r="http://schemas.openxmlformats.org/officeDocument/2006/relationships" id="275" r:id="R7e44202695de46c4"/>
    <p:sldId xmlns:r="http://schemas.openxmlformats.org/officeDocument/2006/relationships" id="276" r:id="R94bd276bb40240c1"/>
    <p:sldId xmlns:r="http://schemas.openxmlformats.org/officeDocument/2006/relationships" id="277" r:id="Rb2aab630603b43ae"/>
    <p:sldId xmlns:r="http://schemas.openxmlformats.org/officeDocument/2006/relationships" id="278" r:id="R7e083408ec1b4a73"/>
    <p:sldId xmlns:r="http://schemas.openxmlformats.org/officeDocument/2006/relationships" id="279" r:id="R834cf99fb87f41f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b7a5bfd282a4711" /><Relationship Type="http://schemas.openxmlformats.org/officeDocument/2006/relationships/slideMaster" Target="/ppt/slideMasters/slideMaster1.xml" Id="R9f1640d0866e4316" /><Relationship Type="http://schemas.openxmlformats.org/officeDocument/2006/relationships/notesMaster" Target="/ppt/notesMasters/notesMaster1.xml" Id="R926e84e574674521" /><Relationship Type="http://schemas.openxmlformats.org/officeDocument/2006/relationships/presProps" Target="/ppt/presProps.xml" Id="R8a0b68692ceb494f" /><Relationship Type="http://schemas.openxmlformats.org/officeDocument/2006/relationships/tableStyles" Target="/ppt/tableStyles.xml" Id="Ree1d7f37f0e7484a" /><Relationship Type="http://schemas.openxmlformats.org/officeDocument/2006/relationships/slide" Target="/ppt/slides/slide1.xml" Id="R6499714604b94261" /><Relationship Type="http://schemas.openxmlformats.org/officeDocument/2006/relationships/slide" Target="/ppt/slides/slide2.xml" Id="R124bd8650ca1496a" /><Relationship Type="http://schemas.openxmlformats.org/officeDocument/2006/relationships/slide" Target="/ppt/slides/slide3.xml" Id="R6ccbda2a4c16433f" /><Relationship Type="http://schemas.openxmlformats.org/officeDocument/2006/relationships/slide" Target="/ppt/slides/slide4.xml" Id="R7a449d3eefd24a3a" /><Relationship Type="http://schemas.openxmlformats.org/officeDocument/2006/relationships/slide" Target="/ppt/slides/slide5.xml" Id="Ref2a65376bfb4dab" /><Relationship Type="http://schemas.openxmlformats.org/officeDocument/2006/relationships/slide" Target="/ppt/slides/slide6.xml" Id="R3f079f972f1a48ff" /><Relationship Type="http://schemas.openxmlformats.org/officeDocument/2006/relationships/slide" Target="/ppt/slides/slide7.xml" Id="Rb6ea9284fff1457d" /><Relationship Type="http://schemas.openxmlformats.org/officeDocument/2006/relationships/slide" Target="/ppt/slides/slide8.xml" Id="R338f3e4480b64839" /><Relationship Type="http://schemas.openxmlformats.org/officeDocument/2006/relationships/slide" Target="/ppt/slides/slide9.xml" Id="R85ed615e4b314c9b" /><Relationship Type="http://schemas.openxmlformats.org/officeDocument/2006/relationships/slide" Target="/ppt/slides/slide10.xml" Id="Re4b798e79abc4184" /><Relationship Type="http://schemas.openxmlformats.org/officeDocument/2006/relationships/slide" Target="/ppt/slides/slide11.xml" Id="R257ea1d2565e43b5" /><Relationship Type="http://schemas.openxmlformats.org/officeDocument/2006/relationships/slide" Target="/ppt/slides/slide12.xml" Id="Rf25ea4072e084456" /><Relationship Type="http://schemas.openxmlformats.org/officeDocument/2006/relationships/slide" Target="/ppt/slides/slide13.xml" Id="Raa63daf8acbf45fb" /><Relationship Type="http://schemas.openxmlformats.org/officeDocument/2006/relationships/slide" Target="/ppt/slides/slide14.xml" Id="R3a354c9723924244" /><Relationship Type="http://schemas.openxmlformats.org/officeDocument/2006/relationships/slide" Target="/ppt/slides/slide15.xml" Id="Rc21e2ad1e3934f12" /><Relationship Type="http://schemas.openxmlformats.org/officeDocument/2006/relationships/slide" Target="/ppt/slides/slide16.xml" Id="Rfe71fc38a3a1442d" /><Relationship Type="http://schemas.openxmlformats.org/officeDocument/2006/relationships/slide" Target="/ppt/slides/slide17.xml" Id="R599291bf4b9d4f8c" /><Relationship Type="http://schemas.openxmlformats.org/officeDocument/2006/relationships/slide" Target="/ppt/slides/slide18.xml" Id="R52db4f9841f04720" /><Relationship Type="http://schemas.openxmlformats.org/officeDocument/2006/relationships/slide" Target="/ppt/slides/slide19.xml" Id="Re34285ed67304ce4" /><Relationship Type="http://schemas.openxmlformats.org/officeDocument/2006/relationships/slide" Target="/ppt/slides/slide20.xml" Id="R7e44202695de46c4" /><Relationship Type="http://schemas.openxmlformats.org/officeDocument/2006/relationships/slide" Target="/ppt/slides/slide21.xml" Id="R94bd276bb40240c1" /><Relationship Type="http://schemas.openxmlformats.org/officeDocument/2006/relationships/slide" Target="/ppt/slides/slide22.xml" Id="Rb2aab630603b43ae" /><Relationship Type="http://schemas.openxmlformats.org/officeDocument/2006/relationships/slide" Target="/ppt/slides/slide23.xml" Id="R7e083408ec1b4a73" /><Relationship Type="http://schemas.openxmlformats.org/officeDocument/2006/relationships/slide" Target="/ppt/slides/slide24.xml" Id="R834cf99fb87f41f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402f9ae0541491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7e990d02d8b4cb1" /><Relationship Type="http://schemas.openxmlformats.org/officeDocument/2006/relationships/notesMaster" Target="/ppt/notesMasters/notesMaster1.xml" Id="R19876ac2e1a74a29" /></Relationships>
</file>

<file path=ppt/notesSlides/_rels/notesSlide2.xml.rels>&#65279;<?xml version="1.0" encoding="utf-8"?><Relationships xmlns="http://schemas.openxmlformats.org/package/2006/relationships"><Relationship Type="http://schemas.openxmlformats.org/officeDocument/2006/relationships/slide" Target="/ppt/slides/slide2.xml" Id="Rda40f4e50c634506" /><Relationship Type="http://schemas.openxmlformats.org/officeDocument/2006/relationships/notesMaster" Target="/ppt/notesMasters/notesMaster1.xml" Id="R61f44e03e9164711" /></Relationships>
</file>

<file path=ppt/notesSlides/_rels/notesSlide3.xml.rels>&#65279;<?xml version="1.0" encoding="utf-8"?><Relationships xmlns="http://schemas.openxmlformats.org/package/2006/relationships"><Relationship Type="http://schemas.openxmlformats.org/officeDocument/2006/relationships/slide" Target="/ppt/slides/slide3.xml" Id="Rf7c7a95eec64448e" /><Relationship Type="http://schemas.openxmlformats.org/officeDocument/2006/relationships/notesMaster" Target="/ppt/notesMasters/notesMaster1.xml" Id="Ra6c67b0d4579483f" /></Relationships>
</file>

<file path=ppt/notesSlides/_rels/notesSlide4.xml.rels>&#65279;<?xml version="1.0" encoding="utf-8"?><Relationships xmlns="http://schemas.openxmlformats.org/package/2006/relationships"><Relationship Type="http://schemas.openxmlformats.org/officeDocument/2006/relationships/slide" Target="/ppt/slides/slide4.xml" Id="R0065c28fb0174c75" /><Relationship Type="http://schemas.openxmlformats.org/officeDocument/2006/relationships/notesMaster" Target="/ppt/notesMasters/notesMaster1.xml" Id="R813b29a86e4646e0" /></Relationships>
</file>

<file path=ppt/notesSlides/_rels/notesSlide5.xml.rels>&#65279;<?xml version="1.0" encoding="utf-8"?><Relationships xmlns="http://schemas.openxmlformats.org/package/2006/relationships"><Relationship Type="http://schemas.openxmlformats.org/officeDocument/2006/relationships/slide" Target="/ppt/slides/slide5.xml" Id="Rb53ec354f1f74fda" /><Relationship Type="http://schemas.openxmlformats.org/officeDocument/2006/relationships/notesMaster" Target="/ppt/notesMasters/notesMaster1.xml" Id="R4f151893bc154cd0" /></Relationships>
</file>

<file path=ppt/notesSlides/_rels/notesSlide6.xml.rels>&#65279;<?xml version="1.0" encoding="utf-8"?><Relationships xmlns="http://schemas.openxmlformats.org/package/2006/relationships"><Relationship Type="http://schemas.openxmlformats.org/officeDocument/2006/relationships/slide" Target="/ppt/slides/slide6.xml" Id="R1614b1fd117a4019" /><Relationship Type="http://schemas.openxmlformats.org/officeDocument/2006/relationships/notesMaster" Target="/ppt/notesMasters/notesMaster1.xml" Id="R31094f109dd34ed4" /></Relationships>
</file>

<file path=ppt/notesSlides/_rels/notesSlide7.xml.rels>&#65279;<?xml version="1.0" encoding="utf-8"?><Relationships xmlns="http://schemas.openxmlformats.org/package/2006/relationships"><Relationship Type="http://schemas.openxmlformats.org/officeDocument/2006/relationships/slide" Target="/ppt/slides/slide7.xml" Id="Rda02a205c57a4a57" /><Relationship Type="http://schemas.openxmlformats.org/officeDocument/2006/relationships/notesMaster" Target="/ppt/notesMasters/notesMaster1.xml" Id="R63dd6121e5e743be" /></Relationships>
</file>

<file path=ppt/notesSlides/_rels/notesSlide8.xml.rels>&#65279;<?xml version="1.0" encoding="utf-8"?><Relationships xmlns="http://schemas.openxmlformats.org/package/2006/relationships"><Relationship Type="http://schemas.openxmlformats.org/officeDocument/2006/relationships/slide" Target="/ppt/slides/slide8.xml" Id="Rc367aa455496433b" /><Relationship Type="http://schemas.openxmlformats.org/officeDocument/2006/relationships/notesMaster" Target="/ppt/notesMasters/notesMaster1.xml" Id="Rbedd9d6d59354fda" /></Relationships>
</file>

<file path=ppt/notesSlides/_rels/notesSlide9.xml.rels>&#65279;<?xml version="1.0" encoding="utf-8"?><Relationships xmlns="http://schemas.openxmlformats.org/package/2006/relationships"><Relationship Type="http://schemas.openxmlformats.org/officeDocument/2006/relationships/slide" Target="/ppt/slides/slide9.xml" Id="R1bc0ef8d87ca4639" /><Relationship Type="http://schemas.openxmlformats.org/officeDocument/2006/relationships/notesMaster" Target="/ppt/notesMasters/notesMaster1.xml" Id="Rd52854cbfa734a9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2ac647cc9534688" /><Relationship Type="http://schemas.openxmlformats.org/officeDocument/2006/relationships/notesMaster" Target="/ppt/notesMasters/notesMaster1.xml" Id="R3eedb8aed1c14bc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c406066efee4400" /><Relationship Type="http://schemas.openxmlformats.org/officeDocument/2006/relationships/notesMaster" Target="/ppt/notesMasters/notesMaster1.xml" Id="Rda02219bbec4476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105995e3dae44aa" /><Relationship Type="http://schemas.openxmlformats.org/officeDocument/2006/relationships/notesMaster" Target="/ppt/notesMasters/notesMaster1.xml" Id="Rf00554b84b314f4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67163b5cd484961" /><Relationship Type="http://schemas.openxmlformats.org/officeDocument/2006/relationships/notesMaster" Target="/ppt/notesMasters/notesMaster1.xml" Id="R7a5ee174e1644ee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72f9c0230d54c98" /><Relationship Type="http://schemas.openxmlformats.org/officeDocument/2006/relationships/notesMaster" Target="/ppt/notesMasters/notesMaster1.xml" Id="R2ee9c45e76324a9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3de86b07af64eff" /><Relationship Type="http://schemas.openxmlformats.org/officeDocument/2006/relationships/notesMaster" Target="/ppt/notesMasters/notesMaster1.xml" Id="R8d1ba5f2460c470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8fd6e1c7bc64c76" /><Relationship Type="http://schemas.openxmlformats.org/officeDocument/2006/relationships/notesMaster" Target="/ppt/notesMasters/notesMaster1.xml" Id="R53a1e3e310ab4e00"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5f11f361a414aca" /><Relationship Type="http://schemas.openxmlformats.org/officeDocument/2006/relationships/notesMaster" Target="/ppt/notesMasters/notesMaster1.xml" Id="Rbfc91ae5a21c4d8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7b37372f3694ab1" /><Relationship Type="http://schemas.openxmlformats.org/officeDocument/2006/relationships/notesMaster" Target="/ppt/notesMasters/notesMaster1.xml" Id="R2614d470d33242c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1b34385a9124fae" /><Relationship Type="http://schemas.openxmlformats.org/officeDocument/2006/relationships/notesMaster" Target="/ppt/notesMasters/notesMaster1.xml" Id="R496c1af6f81648d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1380bd51f4f48a3" /><Relationship Type="http://schemas.openxmlformats.org/officeDocument/2006/relationships/notesMaster" Target="/ppt/notesMasters/notesMaster1.xml" Id="R97968f52581f4d55"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e805c27aaf4b4c19" /><Relationship Type="http://schemas.openxmlformats.org/officeDocument/2006/relationships/notesMaster" Target="/ppt/notesMasters/notesMaster1.xml" Id="R49eae5667ef047c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e18bcde3d1044d01" /><Relationship Type="http://schemas.openxmlformats.org/officeDocument/2006/relationships/notesMaster" Target="/ppt/notesMasters/notesMaster1.xml" Id="Rf4259f24928d475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dbe915d07f804311" /><Relationship Type="http://schemas.openxmlformats.org/officeDocument/2006/relationships/notesMaster" Target="/ppt/notesMasters/notesMaster1.xml" Id="R2042cad9d5864588"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700989b1d8c745e3" /><Relationship Type="http://schemas.openxmlformats.org/officeDocument/2006/relationships/notesMaster" Target="/ppt/notesMasters/notesMaster1.xml" Id="R1ae10f63e6c443d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0-3 MINUTES. Welcome people by name when they choose to share it. Explain: Today we will explore the connections that help us feel seen and heard, practise listening, and choose one manageable next step. This is an adult coaching and community learning session, not a treatment group. No one has to share personal difficulties. Use the fictional examples throughout if preferred.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3-5 MINUTES. Read the agreements. Add: Please use first names or initials only on private worksheets. Do not photograph maps or record this session. We ask everyone to respect privacy, but cannot guarantee another participant's behaviour. If serious harm, abuse or safeguarding concerns arise, I may need to involve appropriate support under our local policy. I will explain what I need to do wherever possible. Show the quiet space and name the support lead. Participants may leave and rejoin. Never require physical contact or eye contact.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5-8 MINUTES. Workbook page 1. Ask for a private mark on a 0-10 line. Then: What helps you feel seen or heard? What would one point higher look like in daily life? Sharing the number is optional. This is a reflection prompt, not a clinical loneliness scale or a diagnostic measure. Do not rank people or interpret a low mark as evidence of risk. Return to the same wording at the end.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8-9 MINUTES. Explain the four outcomes. By the end participants should be able to distinguish being alone from feeling lonely, identify one support option or a supported route to finding one, demonstrate permission and reflection, and make a realistic seven-day connection plan. No minimum number of friends or contacts is required.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9-12 MINUTES. These are familiar sayings used as discussion prompts, not evidence or rules. Ask: Which saying speaks to you? When might it fail to fit? Reframe the first as interdependence while respecting independence. The hands image is a metaphor for cooperation, not a judgement of physical ability. No clapping or physical demonstration is required. Explain that sharing can change how a burden feels, but does not guarantee a solution or literally halve a problem.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12-15 MINUTES. Ask for neutral examples, not disclosures. Someone can live alone and feel connected, or have many contacts and still feel lonely. WHO defines social isolation in terms of few roles, relationships and interactions, and loneliness as a distressing mismatch between actual and wanted connection. Solitude wording is a plain-language teaching distinction. Source: WHO, Social connection Q&amp;A, 30 June 2025. https://www.who.int/news-room/questions-and-answers/item/social-connection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15-18 MINUTES. WHO describes structure, function and quality as dimensions of connection. Gallup reports links between close workplace friendships and engagement and business outcomes. These findings do not establish that adding people automatically makes someone happier. Ask: Which dimension needs attention for you? The coaching inference for this lesson is to seek manageable, safe support rather than a target contact count. Sources: WHO Q&amp;A, 2025, https://www.who.int/news-room/questions-and-answers/item/social-connection ; Patel and Plowman, Gallup, updated 19 January 2024, https://www.gallup.com/workplace/397058/increasing-importance-best-friend-work.aspx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18-22 MINUTES. Present this as an illustrative coaching pattern, not a universal or validated psychological model. Workbook page 2. Ask: Does any part fit the fictional case or your experience? What else might be going on? Name external barriers too: shift work, language, cost, caring duties, disability, discrimination, transport, loss or unsafe relationships. Do not reduce loneliness to attitude or blame a participant for withdrawing. A smaller step or change in access may help.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22-26 MINUTES. Fictional scenario. Read it once and allow quiet thinking. In pairs, discuss: What do we know? What are we assuming? What might Tariro want: company, understanding, practical help or specialist support? What could make reaching out hard? Avoid diagnosing Tariro, assuming their gender, or prescribing a large social event. Ask participants to suggest a question they would ask Tariro.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26-30 MINUTES. Ask pairs to choose one possible bridge for Tariro. Examples: ask a trusted colleague for a short lunch, reconnect with someone familiar, visit a recurring low-cost group with a host's help, or ask a practitioner to help identify support. Say: You may start with a person, a place or a service. A no or delayed reply is information about that moment, not a measure of your worth. Return to what is within the person's control.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30-33 MINUTES. Introduce workbook page 3. This original Sawubona exercise uses three branches around ME, not a score or hierarchy of closeness. People: friend, chosen family, colleague, neighbour. Places: a walking group, community gathering, club, library or online group with good boundaries. Skilled or formal support: GP or local clinician, counsellor, social prescriber where available, safeguarding lead or other appropriate service. No category must be filled. A blank map is not a failure.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33-45 MINUTES. Workbook page 3. 5 minutes private mapping, 4 minutes optional pair reflection, 3 minutes whole-group debrief. Use S for supportive, ? for uncertain and B for a boundary needed; symbols accompany colour. Ask: Who listens? Who helps practically? Where can you take part without explaining everything? Which connection drains or frightens you? Keep the last question private. If no safe person comes to mind, offer a private check-in and help find a hosted group or qualified service. Never tell someone to approach an unsafe relative. Participants keep their maps.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45-50 MINUTES. Announce the return time. Offer a quiet option without conversation. Check privately with anyone who asked for support. Do not infer distress from silence or leaving. Keep a co-facilitator or named support contact available where possible.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50-53 MINUTES. Demonstrate a short opening. Speaker: I have felt a bit disconnected lately. Listener: Thank you for telling me. Is now a good time for a few minutes? Would it help if I listened, or is there another kind of support you want? Ask before giving advice, introducing another person or passing on information, except when safeguarding duties require action. Respect a no. No one owes a disclosure in return for being included.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53-56 MINUTES. This four-step sequence is an original facilitation aid for this resource, not an accredited or clinically validated model. Demonstrate: It sounds as though you are carrying a lot and missing someone to talk with. Have I understood? Let the speaker correct you. Avoid fixing, interrogation, forced positivity, making it about yourself, minimising or promising secrecy. Validation recognises their experience without requiring agreement with every belief or action. Agree only a next step that both people can sustain.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56-65 MINUTES. Each round: 90 seconds speaking and listening, 30 seconds reflecting and checking, 30 seconds observer feedback, 30 seconds rotate. Total 9 minutes. Use a timer and give a 30-second warning. Observer checklist: asked permission; allowed space without interruption; reflected tentatively and checked; asked what support was wanted; respected a pass or boundary. No personal story details in feedback. Everyone may pass, write instead, or observe only. A pair can alternate speaker/listener with private self-observation. Avoid pairing a manager and direct report when choice would feel constrained.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65-68 MINUTES. Invite learning about process only. Ask participants to name a specific action rather than label a listener good or bad. Examples: You waited, you asked before advising, you checked what I meant. If someone felt exposed, acknowledge it, allow a pause, offer a private check-in and revisit choice. Use workbook page 4 to note one listening habit and one boundary.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68-72 MINUTES. Workbook page 5. Use a mild fictional example: overwhelmed by a house move. Ask what a friend can hear, what a neighbour might help with and what a professional may need to advise on. Let participants keep a real concern unnamed. Shared support can offer perspective, company or practical action, while a problem may require specialist help. Two people or a wider circle can distribute support with consent, but one person should not become everyone's sole support. Do not pass someone's story to a group without their permission.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72-75 MINUTES. Explain role limits. Friends and coaches can support connection but cannot substitute for qualified care. If someone describes persistent distress or difficulty functioning, encourage appropriate professional support and offer help accessing it. If there is immediate danger, use local emergency help and the agreed safeguarding procedure. Do not investigate abuse or promise absolute confidentiality. For unsafe relationships, prioritise safety and independent specialist support rather than a joint discussion with the person causing harm. No helpline numbers are supplied because this resource is intended for local adaptation.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75-78 MINUTES. Workbook page 6. Do not insist the barrier is an unhelpful belief. Explore cost, language, transport, discrimination, caring duties, fatigue, disability access and availability. Possible supports include a free venue, quiet hour, accessible transport, translated invitation, phone alternative, a familiar companion or predictable meeting time. A failed attempt is information. An alternative route can be smaller or better supported.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78-85 MINUTES. Workbook page 6. Give 4 minutes to write a plan, 2 minutes optional sharing and 1 minute to refine. Example: On Tuesday I will ask my neighbour whether they would like a 15-minute walk on Saturday. If they are unavailable, I will ask the local group host about joining once. No sending messages during the session is required. Participants choose whether to use a buddy and what may be shared. Do not create a group chat or contact list without explicit consent.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85-90 MINUTES. Return to workbook page 1 and the same 0-10 prompt. Give 1 minute for private reflection, 2 minutes for optional closing words, 1 minute to recap the person's chosen next step and 1 minute to remind people of local support. A change in the score is not proof of impact or treatment. Ask: What is useful even if the number is the same? Offer follow-up with permission. Close: You can choose how connection looks for you. You deserve to be seen and heard.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CLOSING VISUAL within the final 5 minutes. Let this remain on screen as people finish. Invite each person to take their own worksheet. Collect only anonymous feedback if agreed. Do not retain support maps or personal concerns. This original Sawubona resource was developed for Lloyd Munyaviri / L2M Coaching. Visual metaphor and illustration are original to this pack.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REFERENCE SLIDE, not an additional timed teaching block. WHO Q&amp;A: https://www.who.int/news-room/questions-and-answers/item/social-connection . WHO report: https://www.who.int/publications/i/item/978240112360 . Gallup, Patel and Plowman: https://www.gallup.com/workplace/397058/increasing-importance-best-friend-work.aspx . Concept inspiration only: the two user-supplied Joshua Freedman / Six Seconds resources, including How far you can go. Their artwork, footprint composition and wording have not been reproduced. Traditional sayings appear as familiar prompts without an asserted origin. The lesson's worksheets, fictional case, facilitation sequence and diagrams are original. AI-generated cover illustration is conceptual, not a photograph of a Sawubona event. This lesson is not affiliated with or endorsed by WHO, Gallup or Six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15d662517664bb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89350e9335b46ac"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19aa75d8d80b4a0d"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8a01232cc7ad4a2e"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919f5b56036a4bef"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74226db55652454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9E823DE-E1E6-444B-903C-0775DF03ABAD}"/>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A7D5C939-9A3F-4BFA-BE71-AE368AC40D76}"/>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ECBF6BE5-07DF-4A97-83D4-7D4933A89B59}"/>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7CFA98A-49C7-4034-865C-B04E4D2886B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C9E0C76C-DDAC-4F14-ACA4-9F031DB2C900}"/>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7D934C40-E891-4AEF-8ACA-AAF6D3430B0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F8E49C61-7981-465C-8CCE-97012269F2F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0B4E0F7C-E8F0-4F61-996A-9A642DF0046E}"/>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6BB932A-2002-4248-A4C1-4B27AC12D17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81C30A0-61E5-4394-A844-05E698126C1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9d555e223254166" /><Relationship Type="http://schemas.openxmlformats.org/officeDocument/2006/relationships/slideLayout" Target="/ppt/slideLayouts/slideLayout1.xml" Id="R7eecbb0e84474947" /><Relationship Type="http://schemas.openxmlformats.org/officeDocument/2006/relationships/slideLayout" Target="/ppt/slideLayouts/slideLayout2.xml" Id="R26d0b8aa9e8c4605" /><Relationship Type="http://schemas.openxmlformats.org/officeDocument/2006/relationships/slideLayout" Target="/ppt/slideLayouts/slideLayout3.xml" Id="R093f9aeebaf14f63" /><Relationship Type="http://schemas.openxmlformats.org/officeDocument/2006/relationships/slideLayout" Target="/ppt/slideLayouts/slideLayout4.xml" Id="Ra568d62ed66e417a" /><Relationship Type="http://schemas.openxmlformats.org/officeDocument/2006/relationships/slideLayout" Target="/ppt/slideLayouts/slideLayout5.xml" Id="R383395b51961493a" /><Relationship Type="http://schemas.openxmlformats.org/officeDocument/2006/relationships/slideLayout" Target="/ppt/slideLayouts/slideLayout6.xml" Id="Rc0fa2da77c3e4fb2"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eecbb0e84474947"/>
    <p:sldLayoutId xmlns:r="http://schemas.openxmlformats.org/officeDocument/2006/relationships" id="2147483650" r:id="R26d0b8aa9e8c4605"/>
    <p:sldLayoutId xmlns:r="http://schemas.openxmlformats.org/officeDocument/2006/relationships" id="2147483651" r:id="R093f9aeebaf14f63"/>
    <p:sldLayoutId xmlns:r="http://schemas.openxmlformats.org/officeDocument/2006/relationships" id="2147483652" r:id="Ra568d62ed66e417a"/>
    <p:sldLayoutId xmlns:r="http://schemas.openxmlformats.org/officeDocument/2006/relationships" id="2147483653" r:id="R383395b51961493a"/>
    <p:sldLayoutId xmlns:r="http://schemas.openxmlformats.org/officeDocument/2006/relationships" id="2147483654" r:id="Rc0fa2da77c3e4fb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459e0f1350344be2" /><Relationship Type="http://schemas.openxmlformats.org/officeDocument/2006/relationships/image" Target="/ppt/media/image.png" Id="Rf17974df9dc446ef" /><Relationship Type="http://schemas.openxmlformats.org/officeDocument/2006/relationships/notesSlide" Target="/ppt/notesSlides/notesSlide1.xml" Id="R4b20fd0dcf374bcf"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a95616b42e744d4d" /><Relationship Type="http://schemas.openxmlformats.org/officeDocument/2006/relationships/notesSlide" Target="/ppt/notesSlides/notesSlide2.xml" Id="R146970b1b33e42d5"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e0147ca62779464e" /><Relationship Type="http://schemas.openxmlformats.org/officeDocument/2006/relationships/notesSlide" Target="/ppt/notesSlides/notesSlide3.xml" Id="R8ba18919292942ff"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0a7b96e2031b43a0" /><Relationship Type="http://schemas.openxmlformats.org/officeDocument/2006/relationships/notesSlide" Target="/ppt/notesSlides/notesSlide4.xml" Id="R034567960be54f69"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36aa2fdaec654c1f" /><Relationship Type="http://schemas.openxmlformats.org/officeDocument/2006/relationships/notesSlide" Target="/ppt/notesSlides/notesSlide5.xml" Id="Rd212ad966d4549c2"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f8290363015a495b" /><Relationship Type="http://schemas.openxmlformats.org/officeDocument/2006/relationships/notesSlide" Target="/ppt/notesSlides/notesSlide6.xml" Id="R876435a1f8704568"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d5aac3a3eb6a4657" /><Relationship Type="http://schemas.openxmlformats.org/officeDocument/2006/relationships/notesSlide" Target="/ppt/notesSlides/notesSlide7.xml" Id="R670c78b3d2b44dc1"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c028f46d655c4a69" /><Relationship Type="http://schemas.openxmlformats.org/officeDocument/2006/relationships/notesSlide" Target="/ppt/notesSlides/notesSlide8.xml" Id="R8aea9783c273404e"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85c8655ef8bf4593" /><Relationship Type="http://schemas.openxmlformats.org/officeDocument/2006/relationships/notesSlide" Target="/ppt/notesSlides/notesSlide9.xml" Id="R942cd7ca33c8465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592859b0f50945be" /><Relationship Type="http://schemas.openxmlformats.org/officeDocument/2006/relationships/notesSlide" Target="/ppt/notesSlides/notesSlide10.xml" Id="Rd8e9cac4cb20445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faf79eccb00b4af8" /><Relationship Type="http://schemas.openxmlformats.org/officeDocument/2006/relationships/notesSlide" Target="/ppt/notesSlides/notesSlide11.xml" Id="Rd1b82822f453480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52a7247a86414b89" /><Relationship Type="http://schemas.openxmlformats.org/officeDocument/2006/relationships/notesSlide" Target="/ppt/notesSlides/notesSlide12.xml" Id="R038a3d691a1e45f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1570d5b03f964f52" /><Relationship Type="http://schemas.openxmlformats.org/officeDocument/2006/relationships/notesSlide" Target="/ppt/notesSlides/notesSlide13.xml" Id="R4cd15ba24476416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6b058f57648f4d70" /><Relationship Type="http://schemas.openxmlformats.org/officeDocument/2006/relationships/notesSlide" Target="/ppt/notesSlides/notesSlide14.xml" Id="R3b10211781944d3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40b830b2f0264335" /><Relationship Type="http://schemas.openxmlformats.org/officeDocument/2006/relationships/notesSlide" Target="/ppt/notesSlides/notesSlide15.xml" Id="R36373045d45d466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52dfc51fab6c4cc0" /><Relationship Type="http://schemas.openxmlformats.org/officeDocument/2006/relationships/notesSlide" Target="/ppt/notesSlides/notesSlide16.xml" Id="R8830f330a34f4739"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05b5e3b914404be0" /><Relationship Type="http://schemas.openxmlformats.org/officeDocument/2006/relationships/notesSlide" Target="/ppt/notesSlides/notesSlide17.xml" Id="Rbfc70d53d754467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90d2fef445344183" /><Relationship Type="http://schemas.openxmlformats.org/officeDocument/2006/relationships/notesSlide" Target="/ppt/notesSlides/notesSlide18.xml" Id="Rf97801d30d114658"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99e9ccf8b20b45f4" /><Relationship Type="http://schemas.openxmlformats.org/officeDocument/2006/relationships/notesSlide" Target="/ppt/notesSlides/notesSlide19.xml" Id="R89b263191b844d0e"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015bafe08d6c4a1e" /><Relationship Type="http://schemas.openxmlformats.org/officeDocument/2006/relationships/notesSlide" Target="/ppt/notesSlides/notesSlide20.xml" Id="R383eb172cb764216"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e20143c4a3694386" /><Relationship Type="http://schemas.openxmlformats.org/officeDocument/2006/relationships/notesSlide" Target="/ppt/notesSlides/notesSlide21.xml" Id="R407b029b11cd4833"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4e04c34d699e444b" /><Relationship Type="http://schemas.openxmlformats.org/officeDocument/2006/relationships/notesSlide" Target="/ppt/notesSlides/notesSlide22.xml" Id="Ra97424ccc2d64e63"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6d8fbdd5a738461e" /><Relationship Type="http://schemas.openxmlformats.org/officeDocument/2006/relationships/notesSlide" Target="/ppt/notesSlides/notesSlide23.xml" Id="R86ca88f33f814aaa"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e9c1c3630c804f0d" /><Relationship Type="http://schemas.openxmlformats.org/officeDocument/2006/relationships/notesSlide" Target="/ppt/notesSlides/notesSlide24.xml" Id="Rdf7d88fcd1bc4d7c" /></Relationships>
</file>

<file path=ppt/slides/slide1.xml><?xml version="1.0" encoding="utf-8"?>
<p:sld xmlns:p="http://schemas.openxmlformats.org/presentationml/2006/main">
  <p:cSld>
    <p:bg>
      <p:bgPr>
        <a:solidFill xmlns:a="http://schemas.openxmlformats.org/drawingml/2006/main">
          <a:srgbClr val="F7F2E7"/>
        </a:solidFill>
      </p:bgPr>
    </p:bg>
    <p:spTree>
      <p:nvGrpSpPr>
        <p:cNvPr id="1" name=""/>
        <p:cNvGrpSpPr/>
        <p:nvPr/>
      </p:nvGrpSpPr>
      <p:grpSpPr>
        <a:xfrm xmlns:a="http://schemas.openxmlformats.org/drawingml/2006/main"/>
      </p:grpSpPr>
      <p:pic>
        <p:nvPicPr>
          <p:cNvPr id="6" name="">
            <a:extLst xmlns:a="http://schemas.openxmlformats.org/drawingml/2006/main">
              <a:ext uri="{FF2B5EF4-FFF2-40B4-BE49-F238E27FC236}">
                <a16:creationId xmlns:a16="http://schemas.microsoft.com/office/drawing/2014/main" id="{8705D1F5-46BA-4BBC-97FC-4B0ACE9AC762}"/>
              </a:ext>
            </a:extLst>
          </p:cNvPr>
          <p:cNvPicPr>
            <a:picLocks xmlns:a="http://schemas.openxmlformats.org/drawingml/2006/main" noChangeAspect="1"/>
          </p:cNvPicPr>
          <p:nvPr/>
        </p:nvPicPr>
        <p:blipFill>
          <a:blip xmlns:r="http://schemas.openxmlformats.org/officeDocument/2006/relationships" xmlns:a="http://schemas.openxmlformats.org/drawingml/2006/main" r:embed="Rf17974df9dc446ef"/>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ext-0">
            <a:extLst xmlns:a="http://schemas.openxmlformats.org/drawingml/2006/main">
              <a:ext uri="{FF2B5EF4-FFF2-40B4-BE49-F238E27FC236}">
                <a16:creationId xmlns:a16="http://schemas.microsoft.com/office/drawing/2014/main" id="{0887EF10-A004-42BA-8C04-B94769A77696}"/>
              </a:ext>
            </a:extLst>
          </p:cNvPr>
          <p:cNvSpPr>
            <a:spLocks xmlns:a="http://schemas.openxmlformats.org/drawingml/2006/main" noGrp="1"/>
          </p:cNvSpPr>
          <p:nvPr/>
        </p:nvSpPr>
        <p:spPr>
          <a:xfrm xmlns:a="http://schemas.openxmlformats.org/drawingml/2006/main">
            <a:off x="533400" y="495300"/>
            <a:ext cx="33337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800" b="1">
                <a:solidFill>
                  <a:srgbClr val="173F43"/>
                </a:solidFill>
                <a:latin typeface="DejaVu Sans"/>
                <a:ea typeface="DejaVu Sans"/>
                <a:cs typeface="DejaVu Sans"/>
              </a:defRPr>
            </a:defPPr>
            <a:lvl1pPr algn="l">
              <a:defRPr sz="1800" b="1">
                <a:solidFill>
                  <a:srgbClr val="173F43"/>
                </a:solidFill>
                <a:latin typeface="DejaVu Sans"/>
                <a:ea typeface="DejaVu Sans"/>
                <a:cs typeface="DejaVu Sans"/>
              </a:defRPr>
            </a:lvl1pPr>
            <a:lvl2pPr algn="l">
              <a:defRPr sz="1800" b="1">
                <a:solidFill>
                  <a:srgbClr val="173F43"/>
                </a:solidFill>
                <a:latin typeface="DejaVu Sans"/>
                <a:ea typeface="DejaVu Sans"/>
                <a:cs typeface="DejaVu Sans"/>
              </a:defRPr>
            </a:lvl2pPr>
            <a:lvl3pPr algn="l">
              <a:defRPr sz="1800" b="1">
                <a:solidFill>
                  <a:srgbClr val="173F43"/>
                </a:solidFill>
                <a:latin typeface="DejaVu Sans"/>
                <a:ea typeface="DejaVu Sans"/>
                <a:cs typeface="DejaVu Sans"/>
              </a:defRPr>
            </a:lvl3pPr>
            <a:lvl4pPr algn="l">
              <a:defRPr sz="1800" b="1">
                <a:solidFill>
                  <a:srgbClr val="173F43"/>
                </a:solidFill>
                <a:latin typeface="DejaVu Sans"/>
                <a:ea typeface="DejaVu Sans"/>
                <a:cs typeface="DejaVu Sans"/>
              </a:defRPr>
            </a:lvl4pPr>
            <a:lvl5pPr algn="l">
              <a:defRPr sz="1800" b="1">
                <a:solidFill>
                  <a:srgbClr val="173F43"/>
                </a:solidFill>
                <a:latin typeface="DejaVu Sans"/>
                <a:ea typeface="DejaVu Sans"/>
                <a:cs typeface="DejaVu Sans"/>
              </a:defRPr>
            </a:lvl5pPr>
            <a:lvl6pPr algn="l">
              <a:defRPr sz="1800" b="1">
                <a:solidFill>
                  <a:srgbClr val="173F43"/>
                </a:solidFill>
                <a:latin typeface="DejaVu Sans"/>
                <a:ea typeface="DejaVu Sans"/>
                <a:cs typeface="DejaVu Sans"/>
              </a:defRPr>
            </a:lvl6pPr>
            <a:lvl7pPr algn="l">
              <a:defRPr sz="1800" b="1">
                <a:solidFill>
                  <a:srgbClr val="173F43"/>
                </a:solidFill>
                <a:latin typeface="DejaVu Sans"/>
                <a:ea typeface="DejaVu Sans"/>
                <a:cs typeface="DejaVu Sans"/>
              </a:defRPr>
            </a:lvl7pPr>
            <a:lvl8pPr algn="l">
              <a:defRPr sz="1800" b="1">
                <a:solidFill>
                  <a:srgbClr val="173F43"/>
                </a:solidFill>
                <a:latin typeface="DejaVu Sans"/>
                <a:ea typeface="DejaVu Sans"/>
                <a:cs typeface="DejaVu Sans"/>
              </a:defRPr>
            </a:lvl8pPr>
            <a:lvl9pPr algn="l">
              <a:defRPr sz="1800" b="1">
                <a:solidFill>
                  <a:srgbClr val="173F43"/>
                </a:solidFill>
                <a:latin typeface="DejaVu Sans"/>
                <a:ea typeface="DejaVu Sans"/>
                <a:cs typeface="DejaVu Sans"/>
              </a:defRPr>
            </a:lvl9pPr>
          </a:lstStyle>
          <a:p xmlns:a="http://schemas.openxmlformats.org/drawingml/2006/main">
            <a:pPr algn="l">
              <a:defRPr sz="1800" b="1">
                <a:solidFill>
                  <a:srgbClr val="173F43"/>
                </a:solidFill>
                <a:latin typeface="DejaVu Sans"/>
                <a:ea typeface="DejaVu Sans"/>
                <a:cs typeface="DejaVu Sans"/>
              </a:defRPr>
            </a:pPr>
            <a:r>
              <a:rPr sz="1800" b="1">
                <a:solidFill>
                  <a:srgbClr val="173F43"/>
                </a:solidFill>
                <a:latin typeface="DejaVu Sans"/>
                <a:ea typeface="DejaVu Sans"/>
                <a:cs typeface="DejaVu Sans"/>
              </a:rPr>
              <a:t>SAWUBONA</a:t>
            </a:r>
          </a:p>
        </p:txBody>
      </p:sp>
      <p:sp>
        <p:nvSpPr>
          <p:cNvPr id="3" name="text-1">
            <a:extLst xmlns:a="http://schemas.openxmlformats.org/drawingml/2006/main">
              <a:ext uri="{FF2B5EF4-FFF2-40B4-BE49-F238E27FC236}">
                <a16:creationId xmlns:a16="http://schemas.microsoft.com/office/drawing/2014/main" id="{72F19814-6962-4875-9BB8-76B233221C12}"/>
              </a:ext>
            </a:extLst>
          </p:cNvPr>
          <p:cNvSpPr>
            <a:spLocks xmlns:a="http://schemas.openxmlformats.org/drawingml/2006/main" noGrp="1"/>
          </p:cNvSpPr>
          <p:nvPr/>
        </p:nvSpPr>
        <p:spPr>
          <a:xfrm xmlns:a="http://schemas.openxmlformats.org/drawingml/2006/main">
            <a:off x="533400" y="1466850"/>
            <a:ext cx="3619500" cy="2667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4800" b="1">
                <a:solidFill>
                  <a:srgbClr val="173F43"/>
                </a:solidFill>
                <a:latin typeface="DejaVu Sans"/>
                <a:ea typeface="DejaVu Sans"/>
                <a:cs typeface="DejaVu Sans"/>
              </a:defRPr>
            </a:defPPr>
            <a:lvl1pPr algn="l">
              <a:defRPr sz="4800" b="1">
                <a:solidFill>
                  <a:srgbClr val="173F43"/>
                </a:solidFill>
                <a:latin typeface="DejaVu Sans"/>
                <a:ea typeface="DejaVu Sans"/>
                <a:cs typeface="DejaVu Sans"/>
              </a:defRPr>
            </a:lvl1pPr>
            <a:lvl2pPr algn="l">
              <a:defRPr sz="4800" b="1">
                <a:solidFill>
                  <a:srgbClr val="173F43"/>
                </a:solidFill>
                <a:latin typeface="DejaVu Sans"/>
                <a:ea typeface="DejaVu Sans"/>
                <a:cs typeface="DejaVu Sans"/>
              </a:defRPr>
            </a:lvl2pPr>
            <a:lvl3pPr algn="l">
              <a:defRPr sz="4800" b="1">
                <a:solidFill>
                  <a:srgbClr val="173F43"/>
                </a:solidFill>
                <a:latin typeface="DejaVu Sans"/>
                <a:ea typeface="DejaVu Sans"/>
                <a:cs typeface="DejaVu Sans"/>
              </a:defRPr>
            </a:lvl3pPr>
            <a:lvl4pPr algn="l">
              <a:defRPr sz="4800" b="1">
                <a:solidFill>
                  <a:srgbClr val="173F43"/>
                </a:solidFill>
                <a:latin typeface="DejaVu Sans"/>
                <a:ea typeface="DejaVu Sans"/>
                <a:cs typeface="DejaVu Sans"/>
              </a:defRPr>
            </a:lvl4pPr>
            <a:lvl5pPr algn="l">
              <a:defRPr sz="4800" b="1">
                <a:solidFill>
                  <a:srgbClr val="173F43"/>
                </a:solidFill>
                <a:latin typeface="DejaVu Sans"/>
                <a:ea typeface="DejaVu Sans"/>
                <a:cs typeface="DejaVu Sans"/>
              </a:defRPr>
            </a:lvl5pPr>
            <a:lvl6pPr algn="l">
              <a:defRPr sz="4800" b="1">
                <a:solidFill>
                  <a:srgbClr val="173F43"/>
                </a:solidFill>
                <a:latin typeface="DejaVu Sans"/>
                <a:ea typeface="DejaVu Sans"/>
                <a:cs typeface="DejaVu Sans"/>
              </a:defRPr>
            </a:lvl6pPr>
            <a:lvl7pPr algn="l">
              <a:defRPr sz="4800" b="1">
                <a:solidFill>
                  <a:srgbClr val="173F43"/>
                </a:solidFill>
                <a:latin typeface="DejaVu Sans"/>
                <a:ea typeface="DejaVu Sans"/>
                <a:cs typeface="DejaVu Sans"/>
              </a:defRPr>
            </a:lvl7pPr>
            <a:lvl8pPr algn="l">
              <a:defRPr sz="4800" b="1">
                <a:solidFill>
                  <a:srgbClr val="173F43"/>
                </a:solidFill>
                <a:latin typeface="DejaVu Sans"/>
                <a:ea typeface="DejaVu Sans"/>
                <a:cs typeface="DejaVu Sans"/>
              </a:defRPr>
            </a:lvl8pPr>
            <a:lvl9pPr algn="l">
              <a:defRPr sz="4800" b="1">
                <a:solidFill>
                  <a:srgbClr val="173F43"/>
                </a:solidFill>
                <a:latin typeface="DejaVu Sans"/>
                <a:ea typeface="DejaVu Sans"/>
                <a:cs typeface="DejaVu Sans"/>
              </a:defRPr>
            </a:lvl9pPr>
          </a:lstStyle>
          <a:p xmlns:a="http://schemas.openxmlformats.org/drawingml/2006/main">
            <a:pPr algn="l">
              <a:defRPr sz="4800" b="1">
                <a:solidFill>
                  <a:srgbClr val="173F43"/>
                </a:solidFill>
                <a:latin typeface="DejaVu Sans"/>
                <a:ea typeface="DejaVu Sans"/>
                <a:cs typeface="DejaVu Sans"/>
              </a:defRPr>
            </a:pPr>
            <a:r>
              <a:rPr sz="4800" b="1">
                <a:solidFill>
                  <a:srgbClr val="173F43"/>
                </a:solidFill>
                <a:latin typeface="DejaVu Sans"/>
                <a:ea typeface="DejaVu Sans"/>
                <a:cs typeface="DejaVu Sans"/>
              </a:rPr>
              <a:t>Who is</a:t>
            </a:r>
          </a:p>
          <a:p xmlns:a="http://schemas.openxmlformats.org/drawingml/2006/main">
            <a:pPr algn="l">
              <a:defRPr sz="4800" b="1">
                <a:solidFill>
                  <a:srgbClr val="173F43"/>
                </a:solidFill>
                <a:latin typeface="DejaVu Sans"/>
                <a:ea typeface="DejaVu Sans"/>
                <a:cs typeface="DejaVu Sans"/>
              </a:defRPr>
            </a:pPr>
            <a:r>
              <a:rPr sz="4800" b="1">
                <a:solidFill>
                  <a:srgbClr val="173F43"/>
                </a:solidFill>
                <a:latin typeface="DejaVu Sans"/>
                <a:ea typeface="DejaVu Sans"/>
                <a:cs typeface="DejaVu Sans"/>
              </a:rPr>
              <a:t>beside</a:t>
            </a:r>
          </a:p>
          <a:p xmlns:a="http://schemas.openxmlformats.org/drawingml/2006/main">
            <a:pPr algn="l">
              <a:defRPr sz="4800" b="1">
                <a:solidFill>
                  <a:srgbClr val="173F43"/>
                </a:solidFill>
                <a:latin typeface="DejaVu Sans"/>
                <a:ea typeface="DejaVu Sans"/>
                <a:cs typeface="DejaVu Sans"/>
              </a:defRPr>
            </a:pPr>
            <a:r>
              <a:rPr sz="4800" b="1">
                <a:solidFill>
                  <a:srgbClr val="173F43"/>
                </a:solidFill>
                <a:latin typeface="DejaVu Sans"/>
                <a:ea typeface="DejaVu Sans"/>
                <a:cs typeface="DejaVu Sans"/>
              </a:rPr>
              <a:t>you?</a:t>
            </a:r>
          </a:p>
        </p:txBody>
      </p:sp>
      <p:sp>
        <p:nvSpPr>
          <p:cNvPr id="4" name="text-2">
            <a:extLst xmlns:a="http://schemas.openxmlformats.org/drawingml/2006/main">
              <a:ext uri="{FF2B5EF4-FFF2-40B4-BE49-F238E27FC236}">
                <a16:creationId xmlns:a16="http://schemas.microsoft.com/office/drawing/2014/main" id="{2246CFE5-F66B-42FE-8F9B-F3311EDA6DAC}"/>
              </a:ext>
            </a:extLst>
          </p:cNvPr>
          <p:cNvSpPr>
            <a:spLocks xmlns:a="http://schemas.openxmlformats.org/drawingml/2006/main" noGrp="1"/>
          </p:cNvSpPr>
          <p:nvPr/>
        </p:nvSpPr>
        <p:spPr>
          <a:xfrm xmlns:a="http://schemas.openxmlformats.org/drawingml/2006/main">
            <a:off x="533400" y="4438650"/>
            <a:ext cx="3286125"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025" b="0">
                <a:solidFill>
                  <a:srgbClr val="173F43"/>
                </a:solidFill>
                <a:latin typeface="DejaVu Sans"/>
                <a:ea typeface="DejaVu Sans"/>
                <a:cs typeface="DejaVu Sans"/>
              </a:defRPr>
            </a:defPPr>
            <a:lvl1pPr algn="l">
              <a:defRPr sz="2025" b="0">
                <a:solidFill>
                  <a:srgbClr val="173F43"/>
                </a:solidFill>
                <a:latin typeface="DejaVu Sans"/>
                <a:ea typeface="DejaVu Sans"/>
                <a:cs typeface="DejaVu Sans"/>
              </a:defRPr>
            </a:lvl1pPr>
            <a:lvl2pPr algn="l">
              <a:defRPr sz="2025" b="0">
                <a:solidFill>
                  <a:srgbClr val="173F43"/>
                </a:solidFill>
                <a:latin typeface="DejaVu Sans"/>
                <a:ea typeface="DejaVu Sans"/>
                <a:cs typeface="DejaVu Sans"/>
              </a:defRPr>
            </a:lvl2pPr>
            <a:lvl3pPr algn="l">
              <a:defRPr sz="2025" b="0">
                <a:solidFill>
                  <a:srgbClr val="173F43"/>
                </a:solidFill>
                <a:latin typeface="DejaVu Sans"/>
                <a:ea typeface="DejaVu Sans"/>
                <a:cs typeface="DejaVu Sans"/>
              </a:defRPr>
            </a:lvl3pPr>
            <a:lvl4pPr algn="l">
              <a:defRPr sz="2025" b="0">
                <a:solidFill>
                  <a:srgbClr val="173F43"/>
                </a:solidFill>
                <a:latin typeface="DejaVu Sans"/>
                <a:ea typeface="DejaVu Sans"/>
                <a:cs typeface="DejaVu Sans"/>
              </a:defRPr>
            </a:lvl4pPr>
            <a:lvl5pPr algn="l">
              <a:defRPr sz="2025" b="0">
                <a:solidFill>
                  <a:srgbClr val="173F43"/>
                </a:solidFill>
                <a:latin typeface="DejaVu Sans"/>
                <a:ea typeface="DejaVu Sans"/>
                <a:cs typeface="DejaVu Sans"/>
              </a:defRPr>
            </a:lvl5pPr>
            <a:lvl6pPr algn="l">
              <a:defRPr sz="2025" b="0">
                <a:solidFill>
                  <a:srgbClr val="173F43"/>
                </a:solidFill>
                <a:latin typeface="DejaVu Sans"/>
                <a:ea typeface="DejaVu Sans"/>
                <a:cs typeface="DejaVu Sans"/>
              </a:defRPr>
            </a:lvl6pPr>
            <a:lvl7pPr algn="l">
              <a:defRPr sz="2025" b="0">
                <a:solidFill>
                  <a:srgbClr val="173F43"/>
                </a:solidFill>
                <a:latin typeface="DejaVu Sans"/>
                <a:ea typeface="DejaVu Sans"/>
                <a:cs typeface="DejaVu Sans"/>
              </a:defRPr>
            </a:lvl7pPr>
            <a:lvl8pPr algn="l">
              <a:defRPr sz="2025" b="0">
                <a:solidFill>
                  <a:srgbClr val="173F43"/>
                </a:solidFill>
                <a:latin typeface="DejaVu Sans"/>
                <a:ea typeface="DejaVu Sans"/>
                <a:cs typeface="DejaVu Sans"/>
              </a:defRPr>
            </a:lvl8pPr>
            <a:lvl9pPr algn="l">
              <a:defRPr sz="2025" b="0">
                <a:solidFill>
                  <a:srgbClr val="173F43"/>
                </a:solidFill>
                <a:latin typeface="DejaVu Sans"/>
                <a:ea typeface="DejaVu Sans"/>
                <a:cs typeface="DejaVu Sans"/>
              </a:defRPr>
            </a:lvl9pPr>
          </a:lstStyle>
          <a:p xmlns:a="http://schemas.openxmlformats.org/drawingml/2006/main">
            <a:pPr algn="l">
              <a:defRPr sz="2025" b="0">
                <a:solidFill>
                  <a:srgbClr val="173F43"/>
                </a:solidFill>
                <a:latin typeface="DejaVu Sans"/>
                <a:ea typeface="DejaVu Sans"/>
                <a:cs typeface="DejaVu Sans"/>
              </a:defRPr>
            </a:pPr>
            <a:r>
              <a:rPr sz="2025" b="0">
                <a:solidFill>
                  <a:srgbClr val="173F43"/>
                </a:solidFill>
                <a:latin typeface="DejaVu Sans"/>
                <a:ea typeface="DejaVu Sans"/>
                <a:cs typeface="DejaVu Sans"/>
              </a:rPr>
              <a:t>Loneliness, listening</a:t>
            </a:r>
          </a:p>
          <a:p xmlns:a="http://schemas.openxmlformats.org/drawingml/2006/main">
            <a:pPr algn="l">
              <a:defRPr sz="2025" b="0">
                <a:solidFill>
                  <a:srgbClr val="173F43"/>
                </a:solidFill>
                <a:latin typeface="DejaVu Sans"/>
                <a:ea typeface="DejaVu Sans"/>
                <a:cs typeface="DejaVu Sans"/>
              </a:defRPr>
            </a:pPr>
            <a:r>
              <a:rPr sz="2025" b="0">
                <a:solidFill>
                  <a:srgbClr val="173F43"/>
                </a:solidFill>
                <a:latin typeface="DejaVu Sans"/>
                <a:ea typeface="DejaVu Sans"/>
                <a:cs typeface="DejaVu Sans"/>
              </a:rPr>
              <a:t>and belonging</a:t>
            </a:r>
          </a:p>
        </p:txBody>
      </p:sp>
      <p:sp>
        <p:nvSpPr>
          <p:cNvPr id="5" name="text-3">
            <a:extLst xmlns:a="http://schemas.openxmlformats.org/drawingml/2006/main">
              <a:ext uri="{FF2B5EF4-FFF2-40B4-BE49-F238E27FC236}">
                <a16:creationId xmlns:a16="http://schemas.microsoft.com/office/drawing/2014/main" id="{1C385110-B016-4CA0-93F0-B5402821B35D}"/>
              </a:ext>
            </a:extLst>
          </p:cNvPr>
          <p:cNvSpPr>
            <a:spLocks xmlns:a="http://schemas.openxmlformats.org/drawingml/2006/main" noGrp="1"/>
          </p:cNvSpPr>
          <p:nvPr/>
        </p:nvSpPr>
        <p:spPr>
          <a:xfrm xmlns:a="http://schemas.openxmlformats.org/drawingml/2006/main">
            <a:off x="533400" y="5943600"/>
            <a:ext cx="3286125"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350" b="0">
                <a:solidFill>
                  <a:srgbClr val="173F43"/>
                </a:solidFill>
                <a:latin typeface="DejaVu Sans"/>
                <a:ea typeface="DejaVu Sans"/>
                <a:cs typeface="DejaVu Sans"/>
              </a:defRPr>
            </a:defPPr>
            <a:lvl1pPr algn="l">
              <a:defRPr sz="1350" b="0">
                <a:solidFill>
                  <a:srgbClr val="173F43"/>
                </a:solidFill>
                <a:latin typeface="DejaVu Sans"/>
                <a:ea typeface="DejaVu Sans"/>
                <a:cs typeface="DejaVu Sans"/>
              </a:defRPr>
            </a:lvl1pPr>
            <a:lvl2pPr algn="l">
              <a:defRPr sz="1350" b="0">
                <a:solidFill>
                  <a:srgbClr val="173F43"/>
                </a:solidFill>
                <a:latin typeface="DejaVu Sans"/>
                <a:ea typeface="DejaVu Sans"/>
                <a:cs typeface="DejaVu Sans"/>
              </a:defRPr>
            </a:lvl2pPr>
            <a:lvl3pPr algn="l">
              <a:defRPr sz="1350" b="0">
                <a:solidFill>
                  <a:srgbClr val="173F43"/>
                </a:solidFill>
                <a:latin typeface="DejaVu Sans"/>
                <a:ea typeface="DejaVu Sans"/>
                <a:cs typeface="DejaVu Sans"/>
              </a:defRPr>
            </a:lvl3pPr>
            <a:lvl4pPr algn="l">
              <a:defRPr sz="1350" b="0">
                <a:solidFill>
                  <a:srgbClr val="173F43"/>
                </a:solidFill>
                <a:latin typeface="DejaVu Sans"/>
                <a:ea typeface="DejaVu Sans"/>
                <a:cs typeface="DejaVu Sans"/>
              </a:defRPr>
            </a:lvl4pPr>
            <a:lvl5pPr algn="l">
              <a:defRPr sz="1350" b="0">
                <a:solidFill>
                  <a:srgbClr val="173F43"/>
                </a:solidFill>
                <a:latin typeface="DejaVu Sans"/>
                <a:ea typeface="DejaVu Sans"/>
                <a:cs typeface="DejaVu Sans"/>
              </a:defRPr>
            </a:lvl5pPr>
            <a:lvl6pPr algn="l">
              <a:defRPr sz="1350" b="0">
                <a:solidFill>
                  <a:srgbClr val="173F43"/>
                </a:solidFill>
                <a:latin typeface="DejaVu Sans"/>
                <a:ea typeface="DejaVu Sans"/>
                <a:cs typeface="DejaVu Sans"/>
              </a:defRPr>
            </a:lvl6pPr>
            <a:lvl7pPr algn="l">
              <a:defRPr sz="1350" b="0">
                <a:solidFill>
                  <a:srgbClr val="173F43"/>
                </a:solidFill>
                <a:latin typeface="DejaVu Sans"/>
                <a:ea typeface="DejaVu Sans"/>
                <a:cs typeface="DejaVu Sans"/>
              </a:defRPr>
            </a:lvl7pPr>
            <a:lvl8pPr algn="l">
              <a:defRPr sz="1350" b="0">
                <a:solidFill>
                  <a:srgbClr val="173F43"/>
                </a:solidFill>
                <a:latin typeface="DejaVu Sans"/>
                <a:ea typeface="DejaVu Sans"/>
                <a:cs typeface="DejaVu Sans"/>
              </a:defRPr>
            </a:lvl8pPr>
            <a:lvl9pPr algn="l">
              <a:defRPr sz="1350" b="0">
                <a:solidFill>
                  <a:srgbClr val="173F43"/>
                </a:solidFill>
                <a:latin typeface="DejaVu Sans"/>
                <a:ea typeface="DejaVu Sans"/>
                <a:cs typeface="DejaVu Sans"/>
              </a:defRPr>
            </a:lvl9pPr>
          </a:lstStyle>
          <a:p xmlns:a="http://schemas.openxmlformats.org/drawingml/2006/main">
            <a:pPr algn="l">
              <a:defRPr sz="1350" b="0">
                <a:solidFill>
                  <a:srgbClr val="173F43"/>
                </a:solidFill>
                <a:latin typeface="DejaVu Sans"/>
                <a:ea typeface="DejaVu Sans"/>
                <a:cs typeface="DejaVu Sans"/>
              </a:defRPr>
            </a:pPr>
            <a:r>
              <a:rPr sz="1350" b="0">
                <a:solidFill>
                  <a:srgbClr val="173F43"/>
                </a:solidFill>
                <a:latin typeface="DejaVu Sans"/>
                <a:ea typeface="DejaVu Sans"/>
                <a:cs typeface="DejaVu Sans"/>
              </a:rPr>
              <a:t>Lloyd Munyaviri</a:t>
            </a:r>
          </a:p>
          <a:p xmlns:a="http://schemas.openxmlformats.org/drawingml/2006/main">
            <a:pPr algn="l">
              <a:defRPr sz="1350" b="0">
                <a:solidFill>
                  <a:srgbClr val="173F43"/>
                </a:solidFill>
                <a:latin typeface="DejaVu Sans"/>
                <a:ea typeface="DejaVu Sans"/>
                <a:cs typeface="DejaVu Sans"/>
              </a:defRPr>
            </a:pPr>
            <a:r>
              <a:rPr sz="1350" b="0">
                <a:solidFill>
                  <a:srgbClr val="173F43"/>
                </a:solidFill>
                <a:latin typeface="DejaVu Sans"/>
                <a:ea typeface="DejaVu Sans"/>
                <a:cs typeface="DejaVu Sans"/>
              </a:rPr>
              <a:t>L2M Coaching</a:t>
            </a:r>
          </a:p>
        </p:txBody>
      </p:sp>
    </p:spTree>
    <p:extLst>
      <p:ext uri="{BB962C8B-B14F-4D97-AF65-F5344CB8AC3E}">
        <p14:creationId xmlns:p14="http://schemas.microsoft.com/office/powerpoint/2010/main" val="2043210742"/>
      </p:ext>
    </p:extLst>
  </p:cSld>
</p:sld>
</file>

<file path=ppt/slides/slide2.xml><?xml version="1.0" encoding="utf-8"?>
<p:sld xmlns:p="http://schemas.openxmlformats.org/presentationml/2006/main">
  <p:cSld>
    <p:bg>
      <p:bgPr>
        <a:solidFill xmlns:a="http://schemas.openxmlformats.org/drawingml/2006/main">
          <a:srgbClr val="F7F2E7"/>
        </a:solidFill>
      </p:bgPr>
    </p:bg>
    <p:spTree>
      <p:nvGrpSpPr>
        <p:cNvPr id="1" name=""/>
        <p:cNvGrpSpPr/>
        <p:nvPr/>
      </p:nvGrpSpPr>
      <p:grpSpPr>
        <a:xfrm xmlns:a="http://schemas.openxmlformats.org/drawingml/2006/main"/>
      </p:grpSpPr>
      <p:sp>
        <p:nvSpPr>
          <p:cNvPr id="13" name="text-0">
            <a:extLst xmlns:a="http://schemas.openxmlformats.org/drawingml/2006/main">
              <a:ext uri="{FF2B5EF4-FFF2-40B4-BE49-F238E27FC236}">
                <a16:creationId xmlns:a16="http://schemas.microsoft.com/office/drawing/2014/main" id="{E87B211B-643A-4DF2-AAA6-D1F3B88AF3BE}"/>
              </a:ext>
            </a:extLst>
          </p:cNvPr>
          <p:cNvSpPr>
            <a:spLocks xmlns:a="http://schemas.openxmlformats.org/drawingml/2006/main" noGrp="1"/>
          </p:cNvSpPr>
          <p:nvPr/>
        </p:nvSpPr>
        <p:spPr>
          <a:xfrm xmlns:a="http://schemas.openxmlformats.org/drawingml/2006/main">
            <a:off x="609600" y="457200"/>
            <a:ext cx="10953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300" b="1">
                <a:solidFill>
                  <a:srgbClr val="173F43"/>
                </a:solidFill>
                <a:latin typeface="DejaVu Sans"/>
                <a:ea typeface="DejaVu Sans"/>
                <a:cs typeface="DejaVu Sans"/>
              </a:defRPr>
            </a:defPPr>
            <a:lvl1pPr algn="l">
              <a:defRPr sz="3300" b="1">
                <a:solidFill>
                  <a:srgbClr val="173F43"/>
                </a:solidFill>
                <a:latin typeface="DejaVu Sans"/>
                <a:ea typeface="DejaVu Sans"/>
                <a:cs typeface="DejaVu Sans"/>
              </a:defRPr>
            </a:lvl1pPr>
            <a:lvl2pPr algn="l">
              <a:defRPr sz="3300" b="1">
                <a:solidFill>
                  <a:srgbClr val="173F43"/>
                </a:solidFill>
                <a:latin typeface="DejaVu Sans"/>
                <a:ea typeface="DejaVu Sans"/>
                <a:cs typeface="DejaVu Sans"/>
              </a:defRPr>
            </a:lvl2pPr>
            <a:lvl3pPr algn="l">
              <a:defRPr sz="3300" b="1">
                <a:solidFill>
                  <a:srgbClr val="173F43"/>
                </a:solidFill>
                <a:latin typeface="DejaVu Sans"/>
                <a:ea typeface="DejaVu Sans"/>
                <a:cs typeface="DejaVu Sans"/>
              </a:defRPr>
            </a:lvl3pPr>
            <a:lvl4pPr algn="l">
              <a:defRPr sz="3300" b="1">
                <a:solidFill>
                  <a:srgbClr val="173F43"/>
                </a:solidFill>
                <a:latin typeface="DejaVu Sans"/>
                <a:ea typeface="DejaVu Sans"/>
                <a:cs typeface="DejaVu Sans"/>
              </a:defRPr>
            </a:lvl4pPr>
            <a:lvl5pPr algn="l">
              <a:defRPr sz="3300" b="1">
                <a:solidFill>
                  <a:srgbClr val="173F43"/>
                </a:solidFill>
                <a:latin typeface="DejaVu Sans"/>
                <a:ea typeface="DejaVu Sans"/>
                <a:cs typeface="DejaVu Sans"/>
              </a:defRPr>
            </a:lvl5pPr>
            <a:lvl6pPr algn="l">
              <a:defRPr sz="3300" b="1">
                <a:solidFill>
                  <a:srgbClr val="173F43"/>
                </a:solidFill>
                <a:latin typeface="DejaVu Sans"/>
                <a:ea typeface="DejaVu Sans"/>
                <a:cs typeface="DejaVu Sans"/>
              </a:defRPr>
            </a:lvl6pPr>
            <a:lvl7pPr algn="l">
              <a:defRPr sz="3300" b="1">
                <a:solidFill>
                  <a:srgbClr val="173F43"/>
                </a:solidFill>
                <a:latin typeface="DejaVu Sans"/>
                <a:ea typeface="DejaVu Sans"/>
                <a:cs typeface="DejaVu Sans"/>
              </a:defRPr>
            </a:lvl7pPr>
            <a:lvl8pPr algn="l">
              <a:defRPr sz="3300" b="1">
                <a:solidFill>
                  <a:srgbClr val="173F43"/>
                </a:solidFill>
                <a:latin typeface="DejaVu Sans"/>
                <a:ea typeface="DejaVu Sans"/>
                <a:cs typeface="DejaVu Sans"/>
              </a:defRPr>
            </a:lvl8pPr>
            <a:lvl9pPr algn="l">
              <a:defRPr sz="3300" b="1">
                <a:solidFill>
                  <a:srgbClr val="173F43"/>
                </a:solidFill>
                <a:latin typeface="DejaVu Sans"/>
                <a:ea typeface="DejaVu Sans"/>
                <a:cs typeface="DejaVu Sans"/>
              </a:defRPr>
            </a:lvl9pPr>
          </a:lstStyle>
          <a:p xmlns:a="http://schemas.openxmlformats.org/drawingml/2006/main">
            <a:pPr algn="l">
              <a:defRPr sz="3300" b="1">
                <a:solidFill>
                  <a:srgbClr val="173F43"/>
                </a:solidFill>
                <a:latin typeface="DejaVu Sans"/>
                <a:ea typeface="DejaVu Sans"/>
                <a:cs typeface="DejaVu Sans"/>
              </a:defRPr>
            </a:pPr>
            <a:r>
              <a:rPr sz="3300" b="1">
                <a:solidFill>
                  <a:srgbClr val="173F43"/>
                </a:solidFill>
                <a:latin typeface="DejaVu Sans"/>
                <a:ea typeface="DejaVu Sans"/>
                <a:cs typeface="DejaVu Sans"/>
              </a:rPr>
              <a:t>A room with choice</a:t>
            </a:r>
          </a:p>
        </p:txBody>
      </p:sp>
      <p:sp>
        <p:nvSpPr>
          <p:cNvPr id="2" name="text-1">
            <a:extLst xmlns:a="http://schemas.openxmlformats.org/drawingml/2006/main">
              <a:ext uri="{FF2B5EF4-FFF2-40B4-BE49-F238E27FC236}">
                <a16:creationId xmlns:a16="http://schemas.microsoft.com/office/drawing/2014/main" id="{362A3216-D68B-4C2D-9AB8-0C1777BCEE39}"/>
              </a:ext>
            </a:extLst>
          </p:cNvPr>
          <p:cNvSpPr>
            <a:spLocks xmlns:a="http://schemas.openxmlformats.org/drawingml/2006/main" noGrp="1"/>
          </p:cNvSpPr>
          <p:nvPr/>
        </p:nvSpPr>
        <p:spPr>
          <a:xfrm xmlns:a="http://schemas.openxmlformats.org/drawingml/2006/main">
            <a:off x="609600" y="6343650"/>
            <a:ext cx="2381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00" b="1">
                <a:solidFill>
                  <a:srgbClr val="52676A"/>
                </a:solidFill>
                <a:latin typeface="DejaVu Sans"/>
                <a:ea typeface="DejaVu Sans"/>
                <a:cs typeface="DejaVu Sans"/>
              </a:defRPr>
            </a:defPPr>
            <a:lvl1pPr algn="l">
              <a:defRPr sz="1200" b="1">
                <a:solidFill>
                  <a:srgbClr val="52676A"/>
                </a:solidFill>
                <a:latin typeface="DejaVu Sans"/>
                <a:ea typeface="DejaVu Sans"/>
                <a:cs typeface="DejaVu Sans"/>
              </a:defRPr>
            </a:lvl1pPr>
            <a:lvl2pPr algn="l">
              <a:defRPr sz="1200" b="1">
                <a:solidFill>
                  <a:srgbClr val="52676A"/>
                </a:solidFill>
                <a:latin typeface="DejaVu Sans"/>
                <a:ea typeface="DejaVu Sans"/>
                <a:cs typeface="DejaVu Sans"/>
              </a:defRPr>
            </a:lvl2pPr>
            <a:lvl3pPr algn="l">
              <a:defRPr sz="1200" b="1">
                <a:solidFill>
                  <a:srgbClr val="52676A"/>
                </a:solidFill>
                <a:latin typeface="DejaVu Sans"/>
                <a:ea typeface="DejaVu Sans"/>
                <a:cs typeface="DejaVu Sans"/>
              </a:defRPr>
            </a:lvl3pPr>
            <a:lvl4pPr algn="l">
              <a:defRPr sz="1200" b="1">
                <a:solidFill>
                  <a:srgbClr val="52676A"/>
                </a:solidFill>
                <a:latin typeface="DejaVu Sans"/>
                <a:ea typeface="DejaVu Sans"/>
                <a:cs typeface="DejaVu Sans"/>
              </a:defRPr>
            </a:lvl4pPr>
            <a:lvl5pPr algn="l">
              <a:defRPr sz="1200" b="1">
                <a:solidFill>
                  <a:srgbClr val="52676A"/>
                </a:solidFill>
                <a:latin typeface="DejaVu Sans"/>
                <a:ea typeface="DejaVu Sans"/>
                <a:cs typeface="DejaVu Sans"/>
              </a:defRPr>
            </a:lvl5pPr>
            <a:lvl6pPr algn="l">
              <a:defRPr sz="1200" b="1">
                <a:solidFill>
                  <a:srgbClr val="52676A"/>
                </a:solidFill>
                <a:latin typeface="DejaVu Sans"/>
                <a:ea typeface="DejaVu Sans"/>
                <a:cs typeface="DejaVu Sans"/>
              </a:defRPr>
            </a:lvl6pPr>
            <a:lvl7pPr algn="l">
              <a:defRPr sz="1200" b="1">
                <a:solidFill>
                  <a:srgbClr val="52676A"/>
                </a:solidFill>
                <a:latin typeface="DejaVu Sans"/>
                <a:ea typeface="DejaVu Sans"/>
                <a:cs typeface="DejaVu Sans"/>
              </a:defRPr>
            </a:lvl7pPr>
            <a:lvl8pPr algn="l">
              <a:defRPr sz="1200" b="1">
                <a:solidFill>
                  <a:srgbClr val="52676A"/>
                </a:solidFill>
                <a:latin typeface="DejaVu Sans"/>
                <a:ea typeface="DejaVu Sans"/>
                <a:cs typeface="DejaVu Sans"/>
              </a:defRPr>
            </a:lvl8pPr>
            <a:lvl9pPr algn="l">
              <a:defRPr sz="1200" b="1">
                <a:solidFill>
                  <a:srgbClr val="52676A"/>
                </a:solidFill>
                <a:latin typeface="DejaVu Sans"/>
                <a:ea typeface="DejaVu Sans"/>
                <a:cs typeface="DejaVu Sans"/>
              </a:defRPr>
            </a:lvl9pPr>
          </a:lstStyle>
          <a:p xmlns:a="http://schemas.openxmlformats.org/drawingml/2006/main">
            <a:pPr algn="l">
              <a:defRPr sz="1200" b="1">
                <a:solidFill>
                  <a:srgbClr val="52676A"/>
                </a:solidFill>
                <a:latin typeface="DejaVu Sans"/>
                <a:ea typeface="DejaVu Sans"/>
                <a:cs typeface="DejaVu Sans"/>
              </a:defRPr>
            </a:pPr>
            <a:r>
              <a:rPr sz="1200" b="1">
                <a:solidFill>
                  <a:srgbClr val="52676A"/>
                </a:solidFill>
                <a:latin typeface="DejaVu Sans"/>
                <a:ea typeface="DejaVu Sans"/>
                <a:cs typeface="DejaVu Sans"/>
              </a:rPr>
              <a:t>SAWUBONA</a:t>
            </a:r>
          </a:p>
        </p:txBody>
      </p:sp>
      <p:sp>
        <p:nvSpPr>
          <p:cNvPr id="3" name="text-2">
            <a:extLst xmlns:a="http://schemas.openxmlformats.org/drawingml/2006/main">
              <a:ext uri="{FF2B5EF4-FFF2-40B4-BE49-F238E27FC236}">
                <a16:creationId xmlns:a16="http://schemas.microsoft.com/office/drawing/2014/main" id="{BBA5F229-DC6C-43B5-802E-3049EE12F73F}"/>
              </a:ext>
            </a:extLst>
          </p:cNvPr>
          <p:cNvSpPr>
            <a:spLocks xmlns:a="http://schemas.openxmlformats.org/drawingml/2006/main" noGrp="1"/>
          </p:cNvSpPr>
          <p:nvPr/>
        </p:nvSpPr>
        <p:spPr>
          <a:xfrm xmlns:a="http://schemas.openxmlformats.org/drawingml/2006/main">
            <a:off x="11049000" y="6343650"/>
            <a:ext cx="5334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1200" b="0">
                <a:solidFill>
                  <a:srgbClr val="52676A"/>
                </a:solidFill>
                <a:latin typeface="DejaVu Sans"/>
                <a:ea typeface="DejaVu Sans"/>
                <a:cs typeface="DejaVu Sans"/>
              </a:defRPr>
            </a:defPPr>
            <a:lvl1pPr algn="r">
              <a:defRPr sz="1200" b="0">
                <a:solidFill>
                  <a:srgbClr val="52676A"/>
                </a:solidFill>
                <a:latin typeface="DejaVu Sans"/>
                <a:ea typeface="DejaVu Sans"/>
                <a:cs typeface="DejaVu Sans"/>
              </a:defRPr>
            </a:lvl1pPr>
            <a:lvl2pPr algn="r">
              <a:defRPr sz="1200" b="0">
                <a:solidFill>
                  <a:srgbClr val="52676A"/>
                </a:solidFill>
                <a:latin typeface="DejaVu Sans"/>
                <a:ea typeface="DejaVu Sans"/>
                <a:cs typeface="DejaVu Sans"/>
              </a:defRPr>
            </a:lvl2pPr>
            <a:lvl3pPr algn="r">
              <a:defRPr sz="1200" b="0">
                <a:solidFill>
                  <a:srgbClr val="52676A"/>
                </a:solidFill>
                <a:latin typeface="DejaVu Sans"/>
                <a:ea typeface="DejaVu Sans"/>
                <a:cs typeface="DejaVu Sans"/>
              </a:defRPr>
            </a:lvl3pPr>
            <a:lvl4pPr algn="r">
              <a:defRPr sz="1200" b="0">
                <a:solidFill>
                  <a:srgbClr val="52676A"/>
                </a:solidFill>
                <a:latin typeface="DejaVu Sans"/>
                <a:ea typeface="DejaVu Sans"/>
                <a:cs typeface="DejaVu Sans"/>
              </a:defRPr>
            </a:lvl4pPr>
            <a:lvl5pPr algn="r">
              <a:defRPr sz="1200" b="0">
                <a:solidFill>
                  <a:srgbClr val="52676A"/>
                </a:solidFill>
                <a:latin typeface="DejaVu Sans"/>
                <a:ea typeface="DejaVu Sans"/>
                <a:cs typeface="DejaVu Sans"/>
              </a:defRPr>
            </a:lvl5pPr>
            <a:lvl6pPr algn="r">
              <a:defRPr sz="1200" b="0">
                <a:solidFill>
                  <a:srgbClr val="52676A"/>
                </a:solidFill>
                <a:latin typeface="DejaVu Sans"/>
                <a:ea typeface="DejaVu Sans"/>
                <a:cs typeface="DejaVu Sans"/>
              </a:defRPr>
            </a:lvl6pPr>
            <a:lvl7pPr algn="r">
              <a:defRPr sz="1200" b="0">
                <a:solidFill>
                  <a:srgbClr val="52676A"/>
                </a:solidFill>
                <a:latin typeface="DejaVu Sans"/>
                <a:ea typeface="DejaVu Sans"/>
                <a:cs typeface="DejaVu Sans"/>
              </a:defRPr>
            </a:lvl7pPr>
            <a:lvl8pPr algn="r">
              <a:defRPr sz="1200" b="0">
                <a:solidFill>
                  <a:srgbClr val="52676A"/>
                </a:solidFill>
                <a:latin typeface="DejaVu Sans"/>
                <a:ea typeface="DejaVu Sans"/>
                <a:cs typeface="DejaVu Sans"/>
              </a:defRPr>
            </a:lvl8pPr>
            <a:lvl9pPr algn="r">
              <a:defRPr sz="1200" b="0">
                <a:solidFill>
                  <a:srgbClr val="52676A"/>
                </a:solidFill>
                <a:latin typeface="DejaVu Sans"/>
                <a:ea typeface="DejaVu Sans"/>
                <a:cs typeface="DejaVu Sans"/>
              </a:defRPr>
            </a:lvl9pPr>
          </a:lstStyle>
          <a:p xmlns:a="http://schemas.openxmlformats.org/drawingml/2006/main">
            <a:pPr algn="r">
              <a:defRPr sz="1200" b="0">
                <a:solidFill>
                  <a:srgbClr val="52676A"/>
                </a:solidFill>
                <a:latin typeface="DejaVu Sans"/>
                <a:ea typeface="DejaVu Sans"/>
                <a:cs typeface="DejaVu Sans"/>
              </a:defRPr>
            </a:pPr>
            <a:r>
              <a:rPr sz="1200" b="0">
                <a:solidFill>
                  <a:srgbClr val="52676A"/>
                </a:solidFill>
                <a:latin typeface="DejaVu Sans"/>
                <a:ea typeface="DejaVu Sans"/>
                <a:cs typeface="DejaVu Sans"/>
              </a:rPr>
              <a:t>02</a:t>
            </a:r>
          </a:p>
        </p:txBody>
      </p:sp>
      <p:sp>
        <p:nvSpPr>
          <p:cNvPr id="4" name="text-3">
            <a:extLst xmlns:a="http://schemas.openxmlformats.org/drawingml/2006/main">
              <a:ext uri="{FF2B5EF4-FFF2-40B4-BE49-F238E27FC236}">
                <a16:creationId xmlns:a16="http://schemas.microsoft.com/office/drawing/2014/main" id="{6330FA30-A100-42B1-8021-773AD188C944}"/>
              </a:ext>
            </a:extLst>
          </p:cNvPr>
          <p:cNvSpPr>
            <a:spLocks xmlns:a="http://schemas.openxmlformats.org/drawingml/2006/main" noGrp="1"/>
          </p:cNvSpPr>
          <p:nvPr/>
        </p:nvSpPr>
        <p:spPr>
          <a:xfrm xmlns:a="http://schemas.openxmlformats.org/drawingml/2006/main">
            <a:off x="609600" y="1562100"/>
            <a:ext cx="666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850" b="1">
                <a:solidFill>
                  <a:srgbClr val="A95237"/>
                </a:solidFill>
                <a:latin typeface="DejaVu Sans"/>
                <a:ea typeface="DejaVu Sans"/>
                <a:cs typeface="DejaVu Sans"/>
              </a:defRPr>
            </a:defPPr>
            <a:lvl1pPr algn="l">
              <a:defRPr sz="2850" b="1">
                <a:solidFill>
                  <a:srgbClr val="A95237"/>
                </a:solidFill>
                <a:latin typeface="DejaVu Sans"/>
                <a:ea typeface="DejaVu Sans"/>
                <a:cs typeface="DejaVu Sans"/>
              </a:defRPr>
            </a:lvl1pPr>
            <a:lvl2pPr algn="l">
              <a:defRPr sz="2850" b="1">
                <a:solidFill>
                  <a:srgbClr val="A95237"/>
                </a:solidFill>
                <a:latin typeface="DejaVu Sans"/>
                <a:ea typeface="DejaVu Sans"/>
                <a:cs typeface="DejaVu Sans"/>
              </a:defRPr>
            </a:lvl2pPr>
            <a:lvl3pPr algn="l">
              <a:defRPr sz="2850" b="1">
                <a:solidFill>
                  <a:srgbClr val="A95237"/>
                </a:solidFill>
                <a:latin typeface="DejaVu Sans"/>
                <a:ea typeface="DejaVu Sans"/>
                <a:cs typeface="DejaVu Sans"/>
              </a:defRPr>
            </a:lvl3pPr>
            <a:lvl4pPr algn="l">
              <a:defRPr sz="2850" b="1">
                <a:solidFill>
                  <a:srgbClr val="A95237"/>
                </a:solidFill>
                <a:latin typeface="DejaVu Sans"/>
                <a:ea typeface="DejaVu Sans"/>
                <a:cs typeface="DejaVu Sans"/>
              </a:defRPr>
            </a:lvl4pPr>
            <a:lvl5pPr algn="l">
              <a:defRPr sz="2850" b="1">
                <a:solidFill>
                  <a:srgbClr val="A95237"/>
                </a:solidFill>
                <a:latin typeface="DejaVu Sans"/>
                <a:ea typeface="DejaVu Sans"/>
                <a:cs typeface="DejaVu Sans"/>
              </a:defRPr>
            </a:lvl5pPr>
            <a:lvl6pPr algn="l">
              <a:defRPr sz="2850" b="1">
                <a:solidFill>
                  <a:srgbClr val="A95237"/>
                </a:solidFill>
                <a:latin typeface="DejaVu Sans"/>
                <a:ea typeface="DejaVu Sans"/>
                <a:cs typeface="DejaVu Sans"/>
              </a:defRPr>
            </a:lvl6pPr>
            <a:lvl7pPr algn="l">
              <a:defRPr sz="2850" b="1">
                <a:solidFill>
                  <a:srgbClr val="A95237"/>
                </a:solidFill>
                <a:latin typeface="DejaVu Sans"/>
                <a:ea typeface="DejaVu Sans"/>
                <a:cs typeface="DejaVu Sans"/>
              </a:defRPr>
            </a:lvl7pPr>
            <a:lvl8pPr algn="l">
              <a:defRPr sz="2850" b="1">
                <a:solidFill>
                  <a:srgbClr val="A95237"/>
                </a:solidFill>
                <a:latin typeface="DejaVu Sans"/>
                <a:ea typeface="DejaVu Sans"/>
                <a:cs typeface="DejaVu Sans"/>
              </a:defRPr>
            </a:lvl8pPr>
            <a:lvl9pPr algn="l">
              <a:defRPr sz="2850" b="1">
                <a:solidFill>
                  <a:srgbClr val="A95237"/>
                </a:solidFill>
                <a:latin typeface="DejaVu Sans"/>
                <a:ea typeface="DejaVu Sans"/>
                <a:cs typeface="DejaVu Sans"/>
              </a:defRPr>
            </a:lvl9pPr>
          </a:lstStyle>
          <a:p xmlns:a="http://schemas.openxmlformats.org/drawingml/2006/main">
            <a:pPr algn="l">
              <a:defRPr sz="2850" b="1">
                <a:solidFill>
                  <a:srgbClr val="A95237"/>
                </a:solidFill>
                <a:latin typeface="DejaVu Sans"/>
                <a:ea typeface="DejaVu Sans"/>
                <a:cs typeface="DejaVu Sans"/>
              </a:defRPr>
            </a:pPr>
            <a:r>
              <a:rPr sz="2850" b="1">
                <a:solidFill>
                  <a:srgbClr val="A95237"/>
                </a:solidFill>
                <a:latin typeface="DejaVu Sans"/>
                <a:ea typeface="DejaVu Sans"/>
                <a:cs typeface="DejaVu Sans"/>
              </a:rPr>
              <a:t>1</a:t>
            </a:r>
          </a:p>
        </p:txBody>
      </p:sp>
      <p:sp>
        <p:nvSpPr>
          <p:cNvPr id="5" name="text-4">
            <a:extLst xmlns:a="http://schemas.openxmlformats.org/drawingml/2006/main">
              <a:ext uri="{FF2B5EF4-FFF2-40B4-BE49-F238E27FC236}">
                <a16:creationId xmlns:a16="http://schemas.microsoft.com/office/drawing/2014/main" id="{B8026622-7956-4A3E-B70D-3451EC28ACED}"/>
              </a:ext>
            </a:extLst>
          </p:cNvPr>
          <p:cNvSpPr>
            <a:spLocks xmlns:a="http://schemas.openxmlformats.org/drawingml/2006/main" noGrp="1"/>
          </p:cNvSpPr>
          <p:nvPr/>
        </p:nvSpPr>
        <p:spPr>
          <a:xfrm xmlns:a="http://schemas.openxmlformats.org/drawingml/2006/main">
            <a:off x="1581150" y="1647825"/>
            <a:ext cx="9810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0">
                <a:solidFill>
                  <a:srgbClr val="173F43"/>
                </a:solidFill>
                <a:latin typeface="DejaVu Sans"/>
                <a:ea typeface="DejaVu Sans"/>
                <a:cs typeface="DejaVu Sans"/>
              </a:defRPr>
            </a:defPPr>
            <a:lvl1pPr algn="l">
              <a:defRPr sz="2400" b="0">
                <a:solidFill>
                  <a:srgbClr val="173F43"/>
                </a:solidFill>
                <a:latin typeface="DejaVu Sans"/>
                <a:ea typeface="DejaVu Sans"/>
                <a:cs typeface="DejaVu Sans"/>
              </a:defRPr>
            </a:lvl1pPr>
            <a:lvl2pPr algn="l">
              <a:defRPr sz="2400" b="0">
                <a:solidFill>
                  <a:srgbClr val="173F43"/>
                </a:solidFill>
                <a:latin typeface="DejaVu Sans"/>
                <a:ea typeface="DejaVu Sans"/>
                <a:cs typeface="DejaVu Sans"/>
              </a:defRPr>
            </a:lvl2pPr>
            <a:lvl3pPr algn="l">
              <a:defRPr sz="2400" b="0">
                <a:solidFill>
                  <a:srgbClr val="173F43"/>
                </a:solidFill>
                <a:latin typeface="DejaVu Sans"/>
                <a:ea typeface="DejaVu Sans"/>
                <a:cs typeface="DejaVu Sans"/>
              </a:defRPr>
            </a:lvl3pPr>
            <a:lvl4pPr algn="l">
              <a:defRPr sz="2400" b="0">
                <a:solidFill>
                  <a:srgbClr val="173F43"/>
                </a:solidFill>
                <a:latin typeface="DejaVu Sans"/>
                <a:ea typeface="DejaVu Sans"/>
                <a:cs typeface="DejaVu Sans"/>
              </a:defRPr>
            </a:lvl4pPr>
            <a:lvl5pPr algn="l">
              <a:defRPr sz="2400" b="0">
                <a:solidFill>
                  <a:srgbClr val="173F43"/>
                </a:solidFill>
                <a:latin typeface="DejaVu Sans"/>
                <a:ea typeface="DejaVu Sans"/>
                <a:cs typeface="DejaVu Sans"/>
              </a:defRPr>
            </a:lvl5pPr>
            <a:lvl6pPr algn="l">
              <a:defRPr sz="2400" b="0">
                <a:solidFill>
                  <a:srgbClr val="173F43"/>
                </a:solidFill>
                <a:latin typeface="DejaVu Sans"/>
                <a:ea typeface="DejaVu Sans"/>
                <a:cs typeface="DejaVu Sans"/>
              </a:defRPr>
            </a:lvl6pPr>
            <a:lvl7pPr algn="l">
              <a:defRPr sz="2400" b="0">
                <a:solidFill>
                  <a:srgbClr val="173F43"/>
                </a:solidFill>
                <a:latin typeface="DejaVu Sans"/>
                <a:ea typeface="DejaVu Sans"/>
                <a:cs typeface="DejaVu Sans"/>
              </a:defRPr>
            </a:lvl7pPr>
            <a:lvl8pPr algn="l">
              <a:defRPr sz="2400" b="0">
                <a:solidFill>
                  <a:srgbClr val="173F43"/>
                </a:solidFill>
                <a:latin typeface="DejaVu Sans"/>
                <a:ea typeface="DejaVu Sans"/>
                <a:cs typeface="DejaVu Sans"/>
              </a:defRPr>
            </a:lvl8pPr>
            <a:lvl9pPr algn="l">
              <a:defRPr sz="2400" b="0">
                <a:solidFill>
                  <a:srgbClr val="173F43"/>
                </a:solidFill>
                <a:latin typeface="DejaVu Sans"/>
                <a:ea typeface="DejaVu Sans"/>
                <a:cs typeface="DejaVu Sans"/>
              </a:defRPr>
            </a:lvl9pPr>
          </a:lstStyle>
          <a:p xmlns:a="http://schemas.openxmlformats.org/drawingml/2006/main">
            <a:pPr algn="l">
              <a:defRPr sz="2400" b="0">
                <a:solidFill>
                  <a:srgbClr val="173F43"/>
                </a:solidFill>
                <a:latin typeface="DejaVu Sans"/>
                <a:ea typeface="DejaVu Sans"/>
                <a:cs typeface="DejaVu Sans"/>
              </a:defRPr>
            </a:pPr>
            <a:r>
              <a:rPr sz="2400" b="0">
                <a:solidFill>
                  <a:srgbClr val="173F43"/>
                </a:solidFill>
                <a:latin typeface="DejaVu Sans"/>
                <a:ea typeface="DejaVu Sans"/>
                <a:cs typeface="DejaVu Sans"/>
              </a:rPr>
              <a:t>You can speak, write, draw or pass.</a:t>
            </a:r>
          </a:p>
        </p:txBody>
      </p:sp>
      <p:sp>
        <p:nvSpPr>
          <p:cNvPr id="6" name="text-5">
            <a:extLst xmlns:a="http://schemas.openxmlformats.org/drawingml/2006/main">
              <a:ext uri="{FF2B5EF4-FFF2-40B4-BE49-F238E27FC236}">
                <a16:creationId xmlns:a16="http://schemas.microsoft.com/office/drawing/2014/main" id="{07083D40-575B-4C32-AA81-7E229AB3528C}"/>
              </a:ext>
            </a:extLst>
          </p:cNvPr>
          <p:cNvSpPr>
            <a:spLocks xmlns:a="http://schemas.openxmlformats.org/drawingml/2006/main" noGrp="1"/>
          </p:cNvSpPr>
          <p:nvPr/>
        </p:nvSpPr>
        <p:spPr>
          <a:xfrm xmlns:a="http://schemas.openxmlformats.org/drawingml/2006/main">
            <a:off x="609600" y="2476500"/>
            <a:ext cx="666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850" b="1">
                <a:solidFill>
                  <a:srgbClr val="A95237"/>
                </a:solidFill>
                <a:latin typeface="DejaVu Sans"/>
                <a:ea typeface="DejaVu Sans"/>
                <a:cs typeface="DejaVu Sans"/>
              </a:defRPr>
            </a:defPPr>
            <a:lvl1pPr algn="l">
              <a:defRPr sz="2850" b="1">
                <a:solidFill>
                  <a:srgbClr val="A95237"/>
                </a:solidFill>
                <a:latin typeface="DejaVu Sans"/>
                <a:ea typeface="DejaVu Sans"/>
                <a:cs typeface="DejaVu Sans"/>
              </a:defRPr>
            </a:lvl1pPr>
            <a:lvl2pPr algn="l">
              <a:defRPr sz="2850" b="1">
                <a:solidFill>
                  <a:srgbClr val="A95237"/>
                </a:solidFill>
                <a:latin typeface="DejaVu Sans"/>
                <a:ea typeface="DejaVu Sans"/>
                <a:cs typeface="DejaVu Sans"/>
              </a:defRPr>
            </a:lvl2pPr>
            <a:lvl3pPr algn="l">
              <a:defRPr sz="2850" b="1">
                <a:solidFill>
                  <a:srgbClr val="A95237"/>
                </a:solidFill>
                <a:latin typeface="DejaVu Sans"/>
                <a:ea typeface="DejaVu Sans"/>
                <a:cs typeface="DejaVu Sans"/>
              </a:defRPr>
            </a:lvl3pPr>
            <a:lvl4pPr algn="l">
              <a:defRPr sz="2850" b="1">
                <a:solidFill>
                  <a:srgbClr val="A95237"/>
                </a:solidFill>
                <a:latin typeface="DejaVu Sans"/>
                <a:ea typeface="DejaVu Sans"/>
                <a:cs typeface="DejaVu Sans"/>
              </a:defRPr>
            </a:lvl4pPr>
            <a:lvl5pPr algn="l">
              <a:defRPr sz="2850" b="1">
                <a:solidFill>
                  <a:srgbClr val="A95237"/>
                </a:solidFill>
                <a:latin typeface="DejaVu Sans"/>
                <a:ea typeface="DejaVu Sans"/>
                <a:cs typeface="DejaVu Sans"/>
              </a:defRPr>
            </a:lvl5pPr>
            <a:lvl6pPr algn="l">
              <a:defRPr sz="2850" b="1">
                <a:solidFill>
                  <a:srgbClr val="A95237"/>
                </a:solidFill>
                <a:latin typeface="DejaVu Sans"/>
                <a:ea typeface="DejaVu Sans"/>
                <a:cs typeface="DejaVu Sans"/>
              </a:defRPr>
            </a:lvl6pPr>
            <a:lvl7pPr algn="l">
              <a:defRPr sz="2850" b="1">
                <a:solidFill>
                  <a:srgbClr val="A95237"/>
                </a:solidFill>
                <a:latin typeface="DejaVu Sans"/>
                <a:ea typeface="DejaVu Sans"/>
                <a:cs typeface="DejaVu Sans"/>
              </a:defRPr>
            </a:lvl7pPr>
            <a:lvl8pPr algn="l">
              <a:defRPr sz="2850" b="1">
                <a:solidFill>
                  <a:srgbClr val="A95237"/>
                </a:solidFill>
                <a:latin typeface="DejaVu Sans"/>
                <a:ea typeface="DejaVu Sans"/>
                <a:cs typeface="DejaVu Sans"/>
              </a:defRPr>
            </a:lvl8pPr>
            <a:lvl9pPr algn="l">
              <a:defRPr sz="2850" b="1">
                <a:solidFill>
                  <a:srgbClr val="A95237"/>
                </a:solidFill>
                <a:latin typeface="DejaVu Sans"/>
                <a:ea typeface="DejaVu Sans"/>
                <a:cs typeface="DejaVu Sans"/>
              </a:defRPr>
            </a:lvl9pPr>
          </a:lstStyle>
          <a:p xmlns:a="http://schemas.openxmlformats.org/drawingml/2006/main">
            <a:pPr algn="l">
              <a:defRPr sz="2850" b="1">
                <a:solidFill>
                  <a:srgbClr val="A95237"/>
                </a:solidFill>
                <a:latin typeface="DejaVu Sans"/>
                <a:ea typeface="DejaVu Sans"/>
                <a:cs typeface="DejaVu Sans"/>
              </a:defRPr>
            </a:pPr>
            <a:r>
              <a:rPr sz="2850" b="1">
                <a:solidFill>
                  <a:srgbClr val="A95237"/>
                </a:solidFill>
                <a:latin typeface="DejaVu Sans"/>
                <a:ea typeface="DejaVu Sans"/>
                <a:cs typeface="DejaVu Sans"/>
              </a:rPr>
              <a:t>2</a:t>
            </a:r>
          </a:p>
        </p:txBody>
      </p:sp>
      <p:sp>
        <p:nvSpPr>
          <p:cNvPr id="7" name="text-6">
            <a:extLst xmlns:a="http://schemas.openxmlformats.org/drawingml/2006/main">
              <a:ext uri="{FF2B5EF4-FFF2-40B4-BE49-F238E27FC236}">
                <a16:creationId xmlns:a16="http://schemas.microsoft.com/office/drawing/2014/main" id="{903C782B-9C3B-4C0F-84A7-E677CBF180D9}"/>
              </a:ext>
            </a:extLst>
          </p:cNvPr>
          <p:cNvSpPr>
            <a:spLocks xmlns:a="http://schemas.openxmlformats.org/drawingml/2006/main" noGrp="1"/>
          </p:cNvSpPr>
          <p:nvPr/>
        </p:nvSpPr>
        <p:spPr>
          <a:xfrm xmlns:a="http://schemas.openxmlformats.org/drawingml/2006/main">
            <a:off x="1581150" y="2562225"/>
            <a:ext cx="9810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0">
                <a:solidFill>
                  <a:srgbClr val="173F43"/>
                </a:solidFill>
                <a:latin typeface="DejaVu Sans"/>
                <a:ea typeface="DejaVu Sans"/>
                <a:cs typeface="DejaVu Sans"/>
              </a:defRPr>
            </a:defPPr>
            <a:lvl1pPr algn="l">
              <a:defRPr sz="2400" b="0">
                <a:solidFill>
                  <a:srgbClr val="173F43"/>
                </a:solidFill>
                <a:latin typeface="DejaVu Sans"/>
                <a:ea typeface="DejaVu Sans"/>
                <a:cs typeface="DejaVu Sans"/>
              </a:defRPr>
            </a:lvl1pPr>
            <a:lvl2pPr algn="l">
              <a:defRPr sz="2400" b="0">
                <a:solidFill>
                  <a:srgbClr val="173F43"/>
                </a:solidFill>
                <a:latin typeface="DejaVu Sans"/>
                <a:ea typeface="DejaVu Sans"/>
                <a:cs typeface="DejaVu Sans"/>
              </a:defRPr>
            </a:lvl2pPr>
            <a:lvl3pPr algn="l">
              <a:defRPr sz="2400" b="0">
                <a:solidFill>
                  <a:srgbClr val="173F43"/>
                </a:solidFill>
                <a:latin typeface="DejaVu Sans"/>
                <a:ea typeface="DejaVu Sans"/>
                <a:cs typeface="DejaVu Sans"/>
              </a:defRPr>
            </a:lvl3pPr>
            <a:lvl4pPr algn="l">
              <a:defRPr sz="2400" b="0">
                <a:solidFill>
                  <a:srgbClr val="173F43"/>
                </a:solidFill>
                <a:latin typeface="DejaVu Sans"/>
                <a:ea typeface="DejaVu Sans"/>
                <a:cs typeface="DejaVu Sans"/>
              </a:defRPr>
            </a:lvl4pPr>
            <a:lvl5pPr algn="l">
              <a:defRPr sz="2400" b="0">
                <a:solidFill>
                  <a:srgbClr val="173F43"/>
                </a:solidFill>
                <a:latin typeface="DejaVu Sans"/>
                <a:ea typeface="DejaVu Sans"/>
                <a:cs typeface="DejaVu Sans"/>
              </a:defRPr>
            </a:lvl5pPr>
            <a:lvl6pPr algn="l">
              <a:defRPr sz="2400" b="0">
                <a:solidFill>
                  <a:srgbClr val="173F43"/>
                </a:solidFill>
                <a:latin typeface="DejaVu Sans"/>
                <a:ea typeface="DejaVu Sans"/>
                <a:cs typeface="DejaVu Sans"/>
              </a:defRPr>
            </a:lvl6pPr>
            <a:lvl7pPr algn="l">
              <a:defRPr sz="2400" b="0">
                <a:solidFill>
                  <a:srgbClr val="173F43"/>
                </a:solidFill>
                <a:latin typeface="DejaVu Sans"/>
                <a:ea typeface="DejaVu Sans"/>
                <a:cs typeface="DejaVu Sans"/>
              </a:defRPr>
            </a:lvl7pPr>
            <a:lvl8pPr algn="l">
              <a:defRPr sz="2400" b="0">
                <a:solidFill>
                  <a:srgbClr val="173F43"/>
                </a:solidFill>
                <a:latin typeface="DejaVu Sans"/>
                <a:ea typeface="DejaVu Sans"/>
                <a:cs typeface="DejaVu Sans"/>
              </a:defRPr>
            </a:lvl8pPr>
            <a:lvl9pPr algn="l">
              <a:defRPr sz="2400" b="0">
                <a:solidFill>
                  <a:srgbClr val="173F43"/>
                </a:solidFill>
                <a:latin typeface="DejaVu Sans"/>
                <a:ea typeface="DejaVu Sans"/>
                <a:cs typeface="DejaVu Sans"/>
              </a:defRPr>
            </a:lvl9pPr>
          </a:lstStyle>
          <a:p xmlns:a="http://schemas.openxmlformats.org/drawingml/2006/main">
            <a:pPr algn="l">
              <a:defRPr sz="2400" b="0">
                <a:solidFill>
                  <a:srgbClr val="173F43"/>
                </a:solidFill>
                <a:latin typeface="DejaVu Sans"/>
                <a:ea typeface="DejaVu Sans"/>
                <a:cs typeface="DejaVu Sans"/>
              </a:defRPr>
            </a:pPr>
            <a:r>
              <a:rPr sz="2400" b="0">
                <a:solidFill>
                  <a:srgbClr val="173F43"/>
                </a:solidFill>
                <a:latin typeface="DejaVu Sans"/>
                <a:ea typeface="DejaVu Sans"/>
                <a:cs typeface="DejaVu Sans"/>
              </a:rPr>
              <a:t>Share only what feels safe today.</a:t>
            </a:r>
          </a:p>
        </p:txBody>
      </p:sp>
      <p:sp>
        <p:nvSpPr>
          <p:cNvPr id="8" name="text-7">
            <a:extLst xmlns:a="http://schemas.openxmlformats.org/drawingml/2006/main">
              <a:ext uri="{FF2B5EF4-FFF2-40B4-BE49-F238E27FC236}">
                <a16:creationId xmlns:a16="http://schemas.microsoft.com/office/drawing/2014/main" id="{B353D9A3-78E9-41C5-97EA-949B9B130CA5}"/>
              </a:ext>
            </a:extLst>
          </p:cNvPr>
          <p:cNvSpPr>
            <a:spLocks xmlns:a="http://schemas.openxmlformats.org/drawingml/2006/main" noGrp="1"/>
          </p:cNvSpPr>
          <p:nvPr/>
        </p:nvSpPr>
        <p:spPr>
          <a:xfrm xmlns:a="http://schemas.openxmlformats.org/drawingml/2006/main">
            <a:off x="609600" y="3390900"/>
            <a:ext cx="666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850" b="1">
                <a:solidFill>
                  <a:srgbClr val="A95237"/>
                </a:solidFill>
                <a:latin typeface="DejaVu Sans"/>
                <a:ea typeface="DejaVu Sans"/>
                <a:cs typeface="DejaVu Sans"/>
              </a:defRPr>
            </a:defPPr>
            <a:lvl1pPr algn="l">
              <a:defRPr sz="2850" b="1">
                <a:solidFill>
                  <a:srgbClr val="A95237"/>
                </a:solidFill>
                <a:latin typeface="DejaVu Sans"/>
                <a:ea typeface="DejaVu Sans"/>
                <a:cs typeface="DejaVu Sans"/>
              </a:defRPr>
            </a:lvl1pPr>
            <a:lvl2pPr algn="l">
              <a:defRPr sz="2850" b="1">
                <a:solidFill>
                  <a:srgbClr val="A95237"/>
                </a:solidFill>
                <a:latin typeface="DejaVu Sans"/>
                <a:ea typeface="DejaVu Sans"/>
                <a:cs typeface="DejaVu Sans"/>
              </a:defRPr>
            </a:lvl2pPr>
            <a:lvl3pPr algn="l">
              <a:defRPr sz="2850" b="1">
                <a:solidFill>
                  <a:srgbClr val="A95237"/>
                </a:solidFill>
                <a:latin typeface="DejaVu Sans"/>
                <a:ea typeface="DejaVu Sans"/>
                <a:cs typeface="DejaVu Sans"/>
              </a:defRPr>
            </a:lvl3pPr>
            <a:lvl4pPr algn="l">
              <a:defRPr sz="2850" b="1">
                <a:solidFill>
                  <a:srgbClr val="A95237"/>
                </a:solidFill>
                <a:latin typeface="DejaVu Sans"/>
                <a:ea typeface="DejaVu Sans"/>
                <a:cs typeface="DejaVu Sans"/>
              </a:defRPr>
            </a:lvl4pPr>
            <a:lvl5pPr algn="l">
              <a:defRPr sz="2850" b="1">
                <a:solidFill>
                  <a:srgbClr val="A95237"/>
                </a:solidFill>
                <a:latin typeface="DejaVu Sans"/>
                <a:ea typeface="DejaVu Sans"/>
                <a:cs typeface="DejaVu Sans"/>
              </a:defRPr>
            </a:lvl5pPr>
            <a:lvl6pPr algn="l">
              <a:defRPr sz="2850" b="1">
                <a:solidFill>
                  <a:srgbClr val="A95237"/>
                </a:solidFill>
                <a:latin typeface="DejaVu Sans"/>
                <a:ea typeface="DejaVu Sans"/>
                <a:cs typeface="DejaVu Sans"/>
              </a:defRPr>
            </a:lvl6pPr>
            <a:lvl7pPr algn="l">
              <a:defRPr sz="2850" b="1">
                <a:solidFill>
                  <a:srgbClr val="A95237"/>
                </a:solidFill>
                <a:latin typeface="DejaVu Sans"/>
                <a:ea typeface="DejaVu Sans"/>
                <a:cs typeface="DejaVu Sans"/>
              </a:defRPr>
            </a:lvl7pPr>
            <a:lvl8pPr algn="l">
              <a:defRPr sz="2850" b="1">
                <a:solidFill>
                  <a:srgbClr val="A95237"/>
                </a:solidFill>
                <a:latin typeface="DejaVu Sans"/>
                <a:ea typeface="DejaVu Sans"/>
                <a:cs typeface="DejaVu Sans"/>
              </a:defRPr>
            </a:lvl8pPr>
            <a:lvl9pPr algn="l">
              <a:defRPr sz="2850" b="1">
                <a:solidFill>
                  <a:srgbClr val="A95237"/>
                </a:solidFill>
                <a:latin typeface="DejaVu Sans"/>
                <a:ea typeface="DejaVu Sans"/>
                <a:cs typeface="DejaVu Sans"/>
              </a:defRPr>
            </a:lvl9pPr>
          </a:lstStyle>
          <a:p xmlns:a="http://schemas.openxmlformats.org/drawingml/2006/main">
            <a:pPr algn="l">
              <a:defRPr sz="2850" b="1">
                <a:solidFill>
                  <a:srgbClr val="A95237"/>
                </a:solidFill>
                <a:latin typeface="DejaVu Sans"/>
                <a:ea typeface="DejaVu Sans"/>
                <a:cs typeface="DejaVu Sans"/>
              </a:defRPr>
            </a:pPr>
            <a:r>
              <a:rPr sz="2850" b="1">
                <a:solidFill>
                  <a:srgbClr val="A95237"/>
                </a:solidFill>
                <a:latin typeface="DejaVu Sans"/>
                <a:ea typeface="DejaVu Sans"/>
                <a:cs typeface="DejaVu Sans"/>
              </a:rPr>
              <a:t>3</a:t>
            </a:r>
          </a:p>
        </p:txBody>
      </p:sp>
      <p:sp>
        <p:nvSpPr>
          <p:cNvPr id="9" name="text-8">
            <a:extLst xmlns:a="http://schemas.openxmlformats.org/drawingml/2006/main">
              <a:ext uri="{FF2B5EF4-FFF2-40B4-BE49-F238E27FC236}">
                <a16:creationId xmlns:a16="http://schemas.microsoft.com/office/drawing/2014/main" id="{6D89BB3F-C9C3-41FB-B686-318F5A0A8866}"/>
              </a:ext>
            </a:extLst>
          </p:cNvPr>
          <p:cNvSpPr>
            <a:spLocks xmlns:a="http://schemas.openxmlformats.org/drawingml/2006/main" noGrp="1"/>
          </p:cNvSpPr>
          <p:nvPr/>
        </p:nvSpPr>
        <p:spPr>
          <a:xfrm xmlns:a="http://schemas.openxmlformats.org/drawingml/2006/main">
            <a:off x="1581150" y="3476625"/>
            <a:ext cx="9810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0">
                <a:solidFill>
                  <a:srgbClr val="173F43"/>
                </a:solidFill>
                <a:latin typeface="DejaVu Sans"/>
                <a:ea typeface="DejaVu Sans"/>
                <a:cs typeface="DejaVu Sans"/>
              </a:defRPr>
            </a:defPPr>
            <a:lvl1pPr algn="l">
              <a:defRPr sz="2400" b="0">
                <a:solidFill>
                  <a:srgbClr val="173F43"/>
                </a:solidFill>
                <a:latin typeface="DejaVu Sans"/>
                <a:ea typeface="DejaVu Sans"/>
                <a:cs typeface="DejaVu Sans"/>
              </a:defRPr>
            </a:lvl1pPr>
            <a:lvl2pPr algn="l">
              <a:defRPr sz="2400" b="0">
                <a:solidFill>
                  <a:srgbClr val="173F43"/>
                </a:solidFill>
                <a:latin typeface="DejaVu Sans"/>
                <a:ea typeface="DejaVu Sans"/>
                <a:cs typeface="DejaVu Sans"/>
              </a:defRPr>
            </a:lvl2pPr>
            <a:lvl3pPr algn="l">
              <a:defRPr sz="2400" b="0">
                <a:solidFill>
                  <a:srgbClr val="173F43"/>
                </a:solidFill>
                <a:latin typeface="DejaVu Sans"/>
                <a:ea typeface="DejaVu Sans"/>
                <a:cs typeface="DejaVu Sans"/>
              </a:defRPr>
            </a:lvl3pPr>
            <a:lvl4pPr algn="l">
              <a:defRPr sz="2400" b="0">
                <a:solidFill>
                  <a:srgbClr val="173F43"/>
                </a:solidFill>
                <a:latin typeface="DejaVu Sans"/>
                <a:ea typeface="DejaVu Sans"/>
                <a:cs typeface="DejaVu Sans"/>
              </a:defRPr>
            </a:lvl4pPr>
            <a:lvl5pPr algn="l">
              <a:defRPr sz="2400" b="0">
                <a:solidFill>
                  <a:srgbClr val="173F43"/>
                </a:solidFill>
                <a:latin typeface="DejaVu Sans"/>
                <a:ea typeface="DejaVu Sans"/>
                <a:cs typeface="DejaVu Sans"/>
              </a:defRPr>
            </a:lvl5pPr>
            <a:lvl6pPr algn="l">
              <a:defRPr sz="2400" b="0">
                <a:solidFill>
                  <a:srgbClr val="173F43"/>
                </a:solidFill>
                <a:latin typeface="DejaVu Sans"/>
                <a:ea typeface="DejaVu Sans"/>
                <a:cs typeface="DejaVu Sans"/>
              </a:defRPr>
            </a:lvl6pPr>
            <a:lvl7pPr algn="l">
              <a:defRPr sz="2400" b="0">
                <a:solidFill>
                  <a:srgbClr val="173F43"/>
                </a:solidFill>
                <a:latin typeface="DejaVu Sans"/>
                <a:ea typeface="DejaVu Sans"/>
                <a:cs typeface="DejaVu Sans"/>
              </a:defRPr>
            </a:lvl7pPr>
            <a:lvl8pPr algn="l">
              <a:defRPr sz="2400" b="0">
                <a:solidFill>
                  <a:srgbClr val="173F43"/>
                </a:solidFill>
                <a:latin typeface="DejaVu Sans"/>
                <a:ea typeface="DejaVu Sans"/>
                <a:cs typeface="DejaVu Sans"/>
              </a:defRPr>
            </a:lvl8pPr>
            <a:lvl9pPr algn="l">
              <a:defRPr sz="2400" b="0">
                <a:solidFill>
                  <a:srgbClr val="173F43"/>
                </a:solidFill>
                <a:latin typeface="DejaVu Sans"/>
                <a:ea typeface="DejaVu Sans"/>
                <a:cs typeface="DejaVu Sans"/>
              </a:defRPr>
            </a:lvl9pPr>
          </a:lstStyle>
          <a:p xmlns:a="http://schemas.openxmlformats.org/drawingml/2006/main">
            <a:pPr algn="l">
              <a:defRPr sz="2400" b="0">
                <a:solidFill>
                  <a:srgbClr val="173F43"/>
                </a:solidFill>
                <a:latin typeface="DejaVu Sans"/>
                <a:ea typeface="DejaVu Sans"/>
                <a:cs typeface="DejaVu Sans"/>
              </a:defRPr>
            </a:pPr>
            <a:r>
              <a:rPr sz="2400" b="0">
                <a:solidFill>
                  <a:srgbClr val="173F43"/>
                </a:solidFill>
                <a:latin typeface="DejaVu Sans"/>
                <a:ea typeface="DejaVu Sans"/>
                <a:cs typeface="DejaVu Sans"/>
              </a:rPr>
              <a:t>Ask before giving advice.</a:t>
            </a:r>
          </a:p>
        </p:txBody>
      </p:sp>
      <p:sp>
        <p:nvSpPr>
          <p:cNvPr id="10" name="text-9">
            <a:extLst xmlns:a="http://schemas.openxmlformats.org/drawingml/2006/main">
              <a:ext uri="{FF2B5EF4-FFF2-40B4-BE49-F238E27FC236}">
                <a16:creationId xmlns:a16="http://schemas.microsoft.com/office/drawing/2014/main" id="{4EA0415A-102F-461D-AABF-E03E24A8CEA3}"/>
              </a:ext>
            </a:extLst>
          </p:cNvPr>
          <p:cNvSpPr>
            <a:spLocks xmlns:a="http://schemas.openxmlformats.org/drawingml/2006/main" noGrp="1"/>
          </p:cNvSpPr>
          <p:nvPr/>
        </p:nvSpPr>
        <p:spPr>
          <a:xfrm xmlns:a="http://schemas.openxmlformats.org/drawingml/2006/main">
            <a:off x="609600" y="4305300"/>
            <a:ext cx="666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850" b="1">
                <a:solidFill>
                  <a:srgbClr val="A95237"/>
                </a:solidFill>
                <a:latin typeface="DejaVu Sans"/>
                <a:ea typeface="DejaVu Sans"/>
                <a:cs typeface="DejaVu Sans"/>
              </a:defRPr>
            </a:defPPr>
            <a:lvl1pPr algn="l">
              <a:defRPr sz="2850" b="1">
                <a:solidFill>
                  <a:srgbClr val="A95237"/>
                </a:solidFill>
                <a:latin typeface="DejaVu Sans"/>
                <a:ea typeface="DejaVu Sans"/>
                <a:cs typeface="DejaVu Sans"/>
              </a:defRPr>
            </a:lvl1pPr>
            <a:lvl2pPr algn="l">
              <a:defRPr sz="2850" b="1">
                <a:solidFill>
                  <a:srgbClr val="A95237"/>
                </a:solidFill>
                <a:latin typeface="DejaVu Sans"/>
                <a:ea typeface="DejaVu Sans"/>
                <a:cs typeface="DejaVu Sans"/>
              </a:defRPr>
            </a:lvl2pPr>
            <a:lvl3pPr algn="l">
              <a:defRPr sz="2850" b="1">
                <a:solidFill>
                  <a:srgbClr val="A95237"/>
                </a:solidFill>
                <a:latin typeface="DejaVu Sans"/>
                <a:ea typeface="DejaVu Sans"/>
                <a:cs typeface="DejaVu Sans"/>
              </a:defRPr>
            </a:lvl3pPr>
            <a:lvl4pPr algn="l">
              <a:defRPr sz="2850" b="1">
                <a:solidFill>
                  <a:srgbClr val="A95237"/>
                </a:solidFill>
                <a:latin typeface="DejaVu Sans"/>
                <a:ea typeface="DejaVu Sans"/>
                <a:cs typeface="DejaVu Sans"/>
              </a:defRPr>
            </a:lvl4pPr>
            <a:lvl5pPr algn="l">
              <a:defRPr sz="2850" b="1">
                <a:solidFill>
                  <a:srgbClr val="A95237"/>
                </a:solidFill>
                <a:latin typeface="DejaVu Sans"/>
                <a:ea typeface="DejaVu Sans"/>
                <a:cs typeface="DejaVu Sans"/>
              </a:defRPr>
            </a:lvl5pPr>
            <a:lvl6pPr algn="l">
              <a:defRPr sz="2850" b="1">
                <a:solidFill>
                  <a:srgbClr val="A95237"/>
                </a:solidFill>
                <a:latin typeface="DejaVu Sans"/>
                <a:ea typeface="DejaVu Sans"/>
                <a:cs typeface="DejaVu Sans"/>
              </a:defRPr>
            </a:lvl6pPr>
            <a:lvl7pPr algn="l">
              <a:defRPr sz="2850" b="1">
                <a:solidFill>
                  <a:srgbClr val="A95237"/>
                </a:solidFill>
                <a:latin typeface="DejaVu Sans"/>
                <a:ea typeface="DejaVu Sans"/>
                <a:cs typeface="DejaVu Sans"/>
              </a:defRPr>
            </a:lvl7pPr>
            <a:lvl8pPr algn="l">
              <a:defRPr sz="2850" b="1">
                <a:solidFill>
                  <a:srgbClr val="A95237"/>
                </a:solidFill>
                <a:latin typeface="DejaVu Sans"/>
                <a:ea typeface="DejaVu Sans"/>
                <a:cs typeface="DejaVu Sans"/>
              </a:defRPr>
            </a:lvl8pPr>
            <a:lvl9pPr algn="l">
              <a:defRPr sz="2850" b="1">
                <a:solidFill>
                  <a:srgbClr val="A95237"/>
                </a:solidFill>
                <a:latin typeface="DejaVu Sans"/>
                <a:ea typeface="DejaVu Sans"/>
                <a:cs typeface="DejaVu Sans"/>
              </a:defRPr>
            </a:lvl9pPr>
          </a:lstStyle>
          <a:p xmlns:a="http://schemas.openxmlformats.org/drawingml/2006/main">
            <a:pPr algn="l">
              <a:defRPr sz="2850" b="1">
                <a:solidFill>
                  <a:srgbClr val="A95237"/>
                </a:solidFill>
                <a:latin typeface="DejaVu Sans"/>
                <a:ea typeface="DejaVu Sans"/>
                <a:cs typeface="DejaVu Sans"/>
              </a:defRPr>
            </a:pPr>
            <a:r>
              <a:rPr sz="2850" b="1">
                <a:solidFill>
                  <a:srgbClr val="A95237"/>
                </a:solidFill>
                <a:latin typeface="DejaVu Sans"/>
                <a:ea typeface="DejaVu Sans"/>
                <a:cs typeface="DejaVu Sans"/>
              </a:rPr>
              <a:t>4</a:t>
            </a:r>
          </a:p>
        </p:txBody>
      </p:sp>
      <p:sp>
        <p:nvSpPr>
          <p:cNvPr id="11" name="text-10">
            <a:extLst xmlns:a="http://schemas.openxmlformats.org/drawingml/2006/main">
              <a:ext uri="{FF2B5EF4-FFF2-40B4-BE49-F238E27FC236}">
                <a16:creationId xmlns:a16="http://schemas.microsoft.com/office/drawing/2014/main" id="{49F390AD-2CE0-4C84-A480-25980483975C}"/>
              </a:ext>
            </a:extLst>
          </p:cNvPr>
          <p:cNvSpPr>
            <a:spLocks xmlns:a="http://schemas.openxmlformats.org/drawingml/2006/main" noGrp="1"/>
          </p:cNvSpPr>
          <p:nvPr/>
        </p:nvSpPr>
        <p:spPr>
          <a:xfrm xmlns:a="http://schemas.openxmlformats.org/drawingml/2006/main">
            <a:off x="1581150" y="4391025"/>
            <a:ext cx="9810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0">
                <a:solidFill>
                  <a:srgbClr val="173F43"/>
                </a:solidFill>
                <a:latin typeface="DejaVu Sans"/>
                <a:ea typeface="DejaVu Sans"/>
                <a:cs typeface="DejaVu Sans"/>
              </a:defRPr>
            </a:defPPr>
            <a:lvl1pPr algn="l">
              <a:defRPr sz="2400" b="0">
                <a:solidFill>
                  <a:srgbClr val="173F43"/>
                </a:solidFill>
                <a:latin typeface="DejaVu Sans"/>
                <a:ea typeface="DejaVu Sans"/>
                <a:cs typeface="DejaVu Sans"/>
              </a:defRPr>
            </a:lvl1pPr>
            <a:lvl2pPr algn="l">
              <a:defRPr sz="2400" b="0">
                <a:solidFill>
                  <a:srgbClr val="173F43"/>
                </a:solidFill>
                <a:latin typeface="DejaVu Sans"/>
                <a:ea typeface="DejaVu Sans"/>
                <a:cs typeface="DejaVu Sans"/>
              </a:defRPr>
            </a:lvl2pPr>
            <a:lvl3pPr algn="l">
              <a:defRPr sz="2400" b="0">
                <a:solidFill>
                  <a:srgbClr val="173F43"/>
                </a:solidFill>
                <a:latin typeface="DejaVu Sans"/>
                <a:ea typeface="DejaVu Sans"/>
                <a:cs typeface="DejaVu Sans"/>
              </a:defRPr>
            </a:lvl3pPr>
            <a:lvl4pPr algn="l">
              <a:defRPr sz="2400" b="0">
                <a:solidFill>
                  <a:srgbClr val="173F43"/>
                </a:solidFill>
                <a:latin typeface="DejaVu Sans"/>
                <a:ea typeface="DejaVu Sans"/>
                <a:cs typeface="DejaVu Sans"/>
              </a:defRPr>
            </a:lvl4pPr>
            <a:lvl5pPr algn="l">
              <a:defRPr sz="2400" b="0">
                <a:solidFill>
                  <a:srgbClr val="173F43"/>
                </a:solidFill>
                <a:latin typeface="DejaVu Sans"/>
                <a:ea typeface="DejaVu Sans"/>
                <a:cs typeface="DejaVu Sans"/>
              </a:defRPr>
            </a:lvl5pPr>
            <a:lvl6pPr algn="l">
              <a:defRPr sz="2400" b="0">
                <a:solidFill>
                  <a:srgbClr val="173F43"/>
                </a:solidFill>
                <a:latin typeface="DejaVu Sans"/>
                <a:ea typeface="DejaVu Sans"/>
                <a:cs typeface="DejaVu Sans"/>
              </a:defRPr>
            </a:lvl6pPr>
            <a:lvl7pPr algn="l">
              <a:defRPr sz="2400" b="0">
                <a:solidFill>
                  <a:srgbClr val="173F43"/>
                </a:solidFill>
                <a:latin typeface="DejaVu Sans"/>
                <a:ea typeface="DejaVu Sans"/>
                <a:cs typeface="DejaVu Sans"/>
              </a:defRPr>
            </a:lvl7pPr>
            <a:lvl8pPr algn="l">
              <a:defRPr sz="2400" b="0">
                <a:solidFill>
                  <a:srgbClr val="173F43"/>
                </a:solidFill>
                <a:latin typeface="DejaVu Sans"/>
                <a:ea typeface="DejaVu Sans"/>
                <a:cs typeface="DejaVu Sans"/>
              </a:defRPr>
            </a:lvl8pPr>
            <a:lvl9pPr algn="l">
              <a:defRPr sz="2400" b="0">
                <a:solidFill>
                  <a:srgbClr val="173F43"/>
                </a:solidFill>
                <a:latin typeface="DejaVu Sans"/>
                <a:ea typeface="DejaVu Sans"/>
                <a:cs typeface="DejaVu Sans"/>
              </a:defRPr>
            </a:lvl9pPr>
          </a:lstStyle>
          <a:p xmlns:a="http://schemas.openxmlformats.org/drawingml/2006/main">
            <a:pPr algn="l">
              <a:defRPr sz="2400" b="0">
                <a:solidFill>
                  <a:srgbClr val="173F43"/>
                </a:solidFill>
                <a:latin typeface="DejaVu Sans"/>
                <a:ea typeface="DejaVu Sans"/>
                <a:cs typeface="DejaVu Sans"/>
              </a:defRPr>
            </a:pPr>
            <a:r>
              <a:rPr sz="2400" b="0">
                <a:solidFill>
                  <a:srgbClr val="173F43"/>
                </a:solidFill>
                <a:latin typeface="DejaVu Sans"/>
                <a:ea typeface="DejaVu Sans"/>
                <a:cs typeface="DejaVu Sans"/>
              </a:rPr>
              <a:t>Keep other people's stories private.</a:t>
            </a:r>
          </a:p>
        </p:txBody>
      </p:sp>
      <p:sp>
        <p:nvSpPr>
          <p:cNvPr id="12" name="text-11">
            <a:extLst xmlns:a="http://schemas.openxmlformats.org/drawingml/2006/main">
              <a:ext uri="{FF2B5EF4-FFF2-40B4-BE49-F238E27FC236}">
                <a16:creationId xmlns:a16="http://schemas.microsoft.com/office/drawing/2014/main" id="{186C9BF3-1DA1-4A28-A082-152C30575016}"/>
              </a:ext>
            </a:extLst>
          </p:cNvPr>
          <p:cNvSpPr>
            <a:spLocks xmlns:a="http://schemas.openxmlformats.org/drawingml/2006/main" noGrp="1"/>
          </p:cNvSpPr>
          <p:nvPr/>
        </p:nvSpPr>
        <p:spPr>
          <a:xfrm xmlns:a="http://schemas.openxmlformats.org/drawingml/2006/main">
            <a:off x="609600" y="5543550"/>
            <a:ext cx="109347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725" b="0">
                <a:solidFill>
                  <a:srgbClr val="A95237"/>
                </a:solidFill>
                <a:latin typeface="DejaVu Sans"/>
                <a:ea typeface="DejaVu Sans"/>
                <a:cs typeface="DejaVu Sans"/>
              </a:defRPr>
            </a:defPPr>
            <a:lvl1pPr algn="l">
              <a:defRPr sz="1725" b="0">
                <a:solidFill>
                  <a:srgbClr val="A95237"/>
                </a:solidFill>
                <a:latin typeface="DejaVu Sans"/>
                <a:ea typeface="DejaVu Sans"/>
                <a:cs typeface="DejaVu Sans"/>
              </a:defRPr>
            </a:lvl1pPr>
            <a:lvl2pPr algn="l">
              <a:defRPr sz="1725" b="0">
                <a:solidFill>
                  <a:srgbClr val="A95237"/>
                </a:solidFill>
                <a:latin typeface="DejaVu Sans"/>
                <a:ea typeface="DejaVu Sans"/>
                <a:cs typeface="DejaVu Sans"/>
              </a:defRPr>
            </a:lvl2pPr>
            <a:lvl3pPr algn="l">
              <a:defRPr sz="1725" b="0">
                <a:solidFill>
                  <a:srgbClr val="A95237"/>
                </a:solidFill>
                <a:latin typeface="DejaVu Sans"/>
                <a:ea typeface="DejaVu Sans"/>
                <a:cs typeface="DejaVu Sans"/>
              </a:defRPr>
            </a:lvl3pPr>
            <a:lvl4pPr algn="l">
              <a:defRPr sz="1725" b="0">
                <a:solidFill>
                  <a:srgbClr val="A95237"/>
                </a:solidFill>
                <a:latin typeface="DejaVu Sans"/>
                <a:ea typeface="DejaVu Sans"/>
                <a:cs typeface="DejaVu Sans"/>
              </a:defRPr>
            </a:lvl4pPr>
            <a:lvl5pPr algn="l">
              <a:defRPr sz="1725" b="0">
                <a:solidFill>
                  <a:srgbClr val="A95237"/>
                </a:solidFill>
                <a:latin typeface="DejaVu Sans"/>
                <a:ea typeface="DejaVu Sans"/>
                <a:cs typeface="DejaVu Sans"/>
              </a:defRPr>
            </a:lvl5pPr>
            <a:lvl6pPr algn="l">
              <a:defRPr sz="1725" b="0">
                <a:solidFill>
                  <a:srgbClr val="A95237"/>
                </a:solidFill>
                <a:latin typeface="DejaVu Sans"/>
                <a:ea typeface="DejaVu Sans"/>
                <a:cs typeface="DejaVu Sans"/>
              </a:defRPr>
            </a:lvl6pPr>
            <a:lvl7pPr algn="l">
              <a:defRPr sz="1725" b="0">
                <a:solidFill>
                  <a:srgbClr val="A95237"/>
                </a:solidFill>
                <a:latin typeface="DejaVu Sans"/>
                <a:ea typeface="DejaVu Sans"/>
                <a:cs typeface="DejaVu Sans"/>
              </a:defRPr>
            </a:lvl7pPr>
            <a:lvl8pPr algn="l">
              <a:defRPr sz="1725" b="0">
                <a:solidFill>
                  <a:srgbClr val="A95237"/>
                </a:solidFill>
                <a:latin typeface="DejaVu Sans"/>
                <a:ea typeface="DejaVu Sans"/>
                <a:cs typeface="DejaVu Sans"/>
              </a:defRPr>
            </a:lvl8pPr>
            <a:lvl9pPr algn="l">
              <a:defRPr sz="1725" b="0">
                <a:solidFill>
                  <a:srgbClr val="A95237"/>
                </a:solidFill>
                <a:latin typeface="DejaVu Sans"/>
                <a:ea typeface="DejaVu Sans"/>
                <a:cs typeface="DejaVu Sans"/>
              </a:defRPr>
            </a:lvl9pPr>
          </a:lstStyle>
          <a:p xmlns:a="http://schemas.openxmlformats.org/drawingml/2006/main">
            <a:pPr algn="l">
              <a:defRPr sz="1725" b="0">
                <a:solidFill>
                  <a:srgbClr val="A95237"/>
                </a:solidFill>
                <a:latin typeface="DejaVu Sans"/>
                <a:ea typeface="DejaVu Sans"/>
                <a:cs typeface="DejaVu Sans"/>
              </a:defRPr>
            </a:pPr>
            <a:r>
              <a:rPr sz="1725" b="0">
                <a:solidFill>
                  <a:srgbClr val="A95237"/>
                </a:solidFill>
                <a:latin typeface="DejaVu Sans"/>
                <a:ea typeface="DejaVu Sans"/>
                <a:cs typeface="DejaVu Sans"/>
              </a:rPr>
              <a:t>The facilitator will explain the limits of confidentiality.</a:t>
            </a:r>
          </a:p>
        </p:txBody>
      </p:sp>
    </p:spTree>
    <p:extLst>
      <p:ext uri="{BB962C8B-B14F-4D97-AF65-F5344CB8AC3E}">
        <p14:creationId xmlns:p14="http://schemas.microsoft.com/office/powerpoint/2010/main" val="1766109746"/>
      </p:ext>
    </p:extLst>
  </p:cSld>
</p:sld>
</file>

<file path=ppt/slides/slide3.xml><?xml version="1.0" encoding="utf-8"?>
<p:sld xmlns:p="http://schemas.openxmlformats.org/presentationml/2006/main">
  <p:cSld>
    <p:bg>
      <p:bgPr>
        <a:solidFill xmlns:a="http://schemas.openxmlformats.org/drawingml/2006/main">
          <a:srgbClr val="F7F2E7"/>
        </a:solidFill>
      </p:bgPr>
    </p:bg>
    <p:spTree>
      <p:nvGrpSpPr>
        <p:cNvPr id="1" name=""/>
        <p:cNvGrpSpPr/>
        <p:nvPr/>
      </p:nvGrpSpPr>
      <p:grpSpPr>
        <a:xfrm xmlns:a="http://schemas.openxmlformats.org/drawingml/2006/main"/>
      </p:grpSpPr>
      <p:sp>
        <p:nvSpPr>
          <p:cNvPr id="30" name="text-0">
            <a:extLst xmlns:a="http://schemas.openxmlformats.org/drawingml/2006/main">
              <a:ext uri="{FF2B5EF4-FFF2-40B4-BE49-F238E27FC236}">
                <a16:creationId xmlns:a16="http://schemas.microsoft.com/office/drawing/2014/main" id="{3E9389C5-069F-4F7B-B105-A4DF153FEE67}"/>
              </a:ext>
            </a:extLst>
          </p:cNvPr>
          <p:cNvSpPr>
            <a:spLocks xmlns:a="http://schemas.openxmlformats.org/drawingml/2006/main" noGrp="1"/>
          </p:cNvSpPr>
          <p:nvPr/>
        </p:nvSpPr>
        <p:spPr>
          <a:xfrm xmlns:a="http://schemas.openxmlformats.org/drawingml/2006/main">
            <a:off x="609600" y="457200"/>
            <a:ext cx="10953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300" b="1">
                <a:solidFill>
                  <a:srgbClr val="173F43"/>
                </a:solidFill>
                <a:latin typeface="DejaVu Sans"/>
                <a:ea typeface="DejaVu Sans"/>
                <a:cs typeface="DejaVu Sans"/>
              </a:defRPr>
            </a:defPPr>
            <a:lvl1pPr algn="l">
              <a:defRPr sz="3300" b="1">
                <a:solidFill>
                  <a:srgbClr val="173F43"/>
                </a:solidFill>
                <a:latin typeface="DejaVu Sans"/>
                <a:ea typeface="DejaVu Sans"/>
                <a:cs typeface="DejaVu Sans"/>
              </a:defRPr>
            </a:lvl1pPr>
            <a:lvl2pPr algn="l">
              <a:defRPr sz="3300" b="1">
                <a:solidFill>
                  <a:srgbClr val="173F43"/>
                </a:solidFill>
                <a:latin typeface="DejaVu Sans"/>
                <a:ea typeface="DejaVu Sans"/>
                <a:cs typeface="DejaVu Sans"/>
              </a:defRPr>
            </a:lvl2pPr>
            <a:lvl3pPr algn="l">
              <a:defRPr sz="3300" b="1">
                <a:solidFill>
                  <a:srgbClr val="173F43"/>
                </a:solidFill>
                <a:latin typeface="DejaVu Sans"/>
                <a:ea typeface="DejaVu Sans"/>
                <a:cs typeface="DejaVu Sans"/>
              </a:defRPr>
            </a:lvl3pPr>
            <a:lvl4pPr algn="l">
              <a:defRPr sz="3300" b="1">
                <a:solidFill>
                  <a:srgbClr val="173F43"/>
                </a:solidFill>
                <a:latin typeface="DejaVu Sans"/>
                <a:ea typeface="DejaVu Sans"/>
                <a:cs typeface="DejaVu Sans"/>
              </a:defRPr>
            </a:lvl4pPr>
            <a:lvl5pPr algn="l">
              <a:defRPr sz="3300" b="1">
                <a:solidFill>
                  <a:srgbClr val="173F43"/>
                </a:solidFill>
                <a:latin typeface="DejaVu Sans"/>
                <a:ea typeface="DejaVu Sans"/>
                <a:cs typeface="DejaVu Sans"/>
              </a:defRPr>
            </a:lvl5pPr>
            <a:lvl6pPr algn="l">
              <a:defRPr sz="3300" b="1">
                <a:solidFill>
                  <a:srgbClr val="173F43"/>
                </a:solidFill>
                <a:latin typeface="DejaVu Sans"/>
                <a:ea typeface="DejaVu Sans"/>
                <a:cs typeface="DejaVu Sans"/>
              </a:defRPr>
            </a:lvl6pPr>
            <a:lvl7pPr algn="l">
              <a:defRPr sz="3300" b="1">
                <a:solidFill>
                  <a:srgbClr val="173F43"/>
                </a:solidFill>
                <a:latin typeface="DejaVu Sans"/>
                <a:ea typeface="DejaVu Sans"/>
                <a:cs typeface="DejaVu Sans"/>
              </a:defRPr>
            </a:lvl7pPr>
            <a:lvl8pPr algn="l">
              <a:defRPr sz="3300" b="1">
                <a:solidFill>
                  <a:srgbClr val="173F43"/>
                </a:solidFill>
                <a:latin typeface="DejaVu Sans"/>
                <a:ea typeface="DejaVu Sans"/>
                <a:cs typeface="DejaVu Sans"/>
              </a:defRPr>
            </a:lvl8pPr>
            <a:lvl9pPr algn="l">
              <a:defRPr sz="3300" b="1">
                <a:solidFill>
                  <a:srgbClr val="173F43"/>
                </a:solidFill>
                <a:latin typeface="DejaVu Sans"/>
                <a:ea typeface="DejaVu Sans"/>
                <a:cs typeface="DejaVu Sans"/>
              </a:defRPr>
            </a:lvl9pPr>
          </a:lstStyle>
          <a:p xmlns:a="http://schemas.openxmlformats.org/drawingml/2006/main">
            <a:pPr algn="l">
              <a:defRPr sz="3300" b="1">
                <a:solidFill>
                  <a:srgbClr val="173F43"/>
                </a:solidFill>
                <a:latin typeface="DejaVu Sans"/>
                <a:ea typeface="DejaVu Sans"/>
                <a:cs typeface="DejaVu Sans"/>
              </a:defRPr>
            </a:pPr>
            <a:r>
              <a:rPr sz="3300" b="1">
                <a:solidFill>
                  <a:srgbClr val="173F43"/>
                </a:solidFill>
                <a:latin typeface="DejaVu Sans"/>
                <a:ea typeface="DejaVu Sans"/>
                <a:cs typeface="DejaVu Sans"/>
              </a:rPr>
              <a:t>How connected do I feel today?</a:t>
            </a:r>
          </a:p>
        </p:txBody>
      </p:sp>
      <p:sp>
        <p:nvSpPr>
          <p:cNvPr id="2" name="text-1">
            <a:extLst xmlns:a="http://schemas.openxmlformats.org/drawingml/2006/main">
              <a:ext uri="{FF2B5EF4-FFF2-40B4-BE49-F238E27FC236}">
                <a16:creationId xmlns:a16="http://schemas.microsoft.com/office/drawing/2014/main" id="{D65F4B08-CB38-47D7-BBE1-D55CBACBBDF3}"/>
              </a:ext>
            </a:extLst>
          </p:cNvPr>
          <p:cNvSpPr>
            <a:spLocks xmlns:a="http://schemas.openxmlformats.org/drawingml/2006/main" noGrp="1"/>
          </p:cNvSpPr>
          <p:nvPr/>
        </p:nvSpPr>
        <p:spPr>
          <a:xfrm xmlns:a="http://schemas.openxmlformats.org/drawingml/2006/main">
            <a:off x="609600" y="6343650"/>
            <a:ext cx="2381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00" b="1">
                <a:solidFill>
                  <a:srgbClr val="52676A"/>
                </a:solidFill>
                <a:latin typeface="DejaVu Sans"/>
                <a:ea typeface="DejaVu Sans"/>
                <a:cs typeface="DejaVu Sans"/>
              </a:defRPr>
            </a:defPPr>
            <a:lvl1pPr algn="l">
              <a:defRPr sz="1200" b="1">
                <a:solidFill>
                  <a:srgbClr val="52676A"/>
                </a:solidFill>
                <a:latin typeface="DejaVu Sans"/>
                <a:ea typeface="DejaVu Sans"/>
                <a:cs typeface="DejaVu Sans"/>
              </a:defRPr>
            </a:lvl1pPr>
            <a:lvl2pPr algn="l">
              <a:defRPr sz="1200" b="1">
                <a:solidFill>
                  <a:srgbClr val="52676A"/>
                </a:solidFill>
                <a:latin typeface="DejaVu Sans"/>
                <a:ea typeface="DejaVu Sans"/>
                <a:cs typeface="DejaVu Sans"/>
              </a:defRPr>
            </a:lvl2pPr>
            <a:lvl3pPr algn="l">
              <a:defRPr sz="1200" b="1">
                <a:solidFill>
                  <a:srgbClr val="52676A"/>
                </a:solidFill>
                <a:latin typeface="DejaVu Sans"/>
                <a:ea typeface="DejaVu Sans"/>
                <a:cs typeface="DejaVu Sans"/>
              </a:defRPr>
            </a:lvl3pPr>
            <a:lvl4pPr algn="l">
              <a:defRPr sz="1200" b="1">
                <a:solidFill>
                  <a:srgbClr val="52676A"/>
                </a:solidFill>
                <a:latin typeface="DejaVu Sans"/>
                <a:ea typeface="DejaVu Sans"/>
                <a:cs typeface="DejaVu Sans"/>
              </a:defRPr>
            </a:lvl4pPr>
            <a:lvl5pPr algn="l">
              <a:defRPr sz="1200" b="1">
                <a:solidFill>
                  <a:srgbClr val="52676A"/>
                </a:solidFill>
                <a:latin typeface="DejaVu Sans"/>
                <a:ea typeface="DejaVu Sans"/>
                <a:cs typeface="DejaVu Sans"/>
              </a:defRPr>
            </a:lvl5pPr>
            <a:lvl6pPr algn="l">
              <a:defRPr sz="1200" b="1">
                <a:solidFill>
                  <a:srgbClr val="52676A"/>
                </a:solidFill>
                <a:latin typeface="DejaVu Sans"/>
                <a:ea typeface="DejaVu Sans"/>
                <a:cs typeface="DejaVu Sans"/>
              </a:defRPr>
            </a:lvl6pPr>
            <a:lvl7pPr algn="l">
              <a:defRPr sz="1200" b="1">
                <a:solidFill>
                  <a:srgbClr val="52676A"/>
                </a:solidFill>
                <a:latin typeface="DejaVu Sans"/>
                <a:ea typeface="DejaVu Sans"/>
                <a:cs typeface="DejaVu Sans"/>
              </a:defRPr>
            </a:lvl7pPr>
            <a:lvl8pPr algn="l">
              <a:defRPr sz="1200" b="1">
                <a:solidFill>
                  <a:srgbClr val="52676A"/>
                </a:solidFill>
                <a:latin typeface="DejaVu Sans"/>
                <a:ea typeface="DejaVu Sans"/>
                <a:cs typeface="DejaVu Sans"/>
              </a:defRPr>
            </a:lvl8pPr>
            <a:lvl9pPr algn="l">
              <a:defRPr sz="1200" b="1">
                <a:solidFill>
                  <a:srgbClr val="52676A"/>
                </a:solidFill>
                <a:latin typeface="DejaVu Sans"/>
                <a:ea typeface="DejaVu Sans"/>
                <a:cs typeface="DejaVu Sans"/>
              </a:defRPr>
            </a:lvl9pPr>
          </a:lstStyle>
          <a:p xmlns:a="http://schemas.openxmlformats.org/drawingml/2006/main">
            <a:pPr algn="l">
              <a:defRPr sz="1200" b="1">
                <a:solidFill>
                  <a:srgbClr val="52676A"/>
                </a:solidFill>
                <a:latin typeface="DejaVu Sans"/>
                <a:ea typeface="DejaVu Sans"/>
                <a:cs typeface="DejaVu Sans"/>
              </a:defRPr>
            </a:pPr>
            <a:r>
              <a:rPr sz="1200" b="1">
                <a:solidFill>
                  <a:srgbClr val="52676A"/>
                </a:solidFill>
                <a:latin typeface="DejaVu Sans"/>
                <a:ea typeface="DejaVu Sans"/>
                <a:cs typeface="DejaVu Sans"/>
              </a:rPr>
              <a:t>SAWUBONA</a:t>
            </a:r>
          </a:p>
        </p:txBody>
      </p:sp>
      <p:sp>
        <p:nvSpPr>
          <p:cNvPr id="3" name="text-2">
            <a:extLst xmlns:a="http://schemas.openxmlformats.org/drawingml/2006/main">
              <a:ext uri="{FF2B5EF4-FFF2-40B4-BE49-F238E27FC236}">
                <a16:creationId xmlns:a16="http://schemas.microsoft.com/office/drawing/2014/main" id="{92886B68-E6BE-4BBE-A774-07CCC1451658}"/>
              </a:ext>
            </a:extLst>
          </p:cNvPr>
          <p:cNvSpPr>
            <a:spLocks xmlns:a="http://schemas.openxmlformats.org/drawingml/2006/main" noGrp="1"/>
          </p:cNvSpPr>
          <p:nvPr/>
        </p:nvSpPr>
        <p:spPr>
          <a:xfrm xmlns:a="http://schemas.openxmlformats.org/drawingml/2006/main">
            <a:off x="11049000" y="6343650"/>
            <a:ext cx="5334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1200" b="0">
                <a:solidFill>
                  <a:srgbClr val="52676A"/>
                </a:solidFill>
                <a:latin typeface="DejaVu Sans"/>
                <a:ea typeface="DejaVu Sans"/>
                <a:cs typeface="DejaVu Sans"/>
              </a:defRPr>
            </a:defPPr>
            <a:lvl1pPr algn="r">
              <a:defRPr sz="1200" b="0">
                <a:solidFill>
                  <a:srgbClr val="52676A"/>
                </a:solidFill>
                <a:latin typeface="DejaVu Sans"/>
                <a:ea typeface="DejaVu Sans"/>
                <a:cs typeface="DejaVu Sans"/>
              </a:defRPr>
            </a:lvl1pPr>
            <a:lvl2pPr algn="r">
              <a:defRPr sz="1200" b="0">
                <a:solidFill>
                  <a:srgbClr val="52676A"/>
                </a:solidFill>
                <a:latin typeface="DejaVu Sans"/>
                <a:ea typeface="DejaVu Sans"/>
                <a:cs typeface="DejaVu Sans"/>
              </a:defRPr>
            </a:lvl2pPr>
            <a:lvl3pPr algn="r">
              <a:defRPr sz="1200" b="0">
                <a:solidFill>
                  <a:srgbClr val="52676A"/>
                </a:solidFill>
                <a:latin typeface="DejaVu Sans"/>
                <a:ea typeface="DejaVu Sans"/>
                <a:cs typeface="DejaVu Sans"/>
              </a:defRPr>
            </a:lvl3pPr>
            <a:lvl4pPr algn="r">
              <a:defRPr sz="1200" b="0">
                <a:solidFill>
                  <a:srgbClr val="52676A"/>
                </a:solidFill>
                <a:latin typeface="DejaVu Sans"/>
                <a:ea typeface="DejaVu Sans"/>
                <a:cs typeface="DejaVu Sans"/>
              </a:defRPr>
            </a:lvl4pPr>
            <a:lvl5pPr algn="r">
              <a:defRPr sz="1200" b="0">
                <a:solidFill>
                  <a:srgbClr val="52676A"/>
                </a:solidFill>
                <a:latin typeface="DejaVu Sans"/>
                <a:ea typeface="DejaVu Sans"/>
                <a:cs typeface="DejaVu Sans"/>
              </a:defRPr>
            </a:lvl5pPr>
            <a:lvl6pPr algn="r">
              <a:defRPr sz="1200" b="0">
                <a:solidFill>
                  <a:srgbClr val="52676A"/>
                </a:solidFill>
                <a:latin typeface="DejaVu Sans"/>
                <a:ea typeface="DejaVu Sans"/>
                <a:cs typeface="DejaVu Sans"/>
              </a:defRPr>
            </a:lvl6pPr>
            <a:lvl7pPr algn="r">
              <a:defRPr sz="1200" b="0">
                <a:solidFill>
                  <a:srgbClr val="52676A"/>
                </a:solidFill>
                <a:latin typeface="DejaVu Sans"/>
                <a:ea typeface="DejaVu Sans"/>
                <a:cs typeface="DejaVu Sans"/>
              </a:defRPr>
            </a:lvl7pPr>
            <a:lvl8pPr algn="r">
              <a:defRPr sz="1200" b="0">
                <a:solidFill>
                  <a:srgbClr val="52676A"/>
                </a:solidFill>
                <a:latin typeface="DejaVu Sans"/>
                <a:ea typeface="DejaVu Sans"/>
                <a:cs typeface="DejaVu Sans"/>
              </a:defRPr>
            </a:lvl8pPr>
            <a:lvl9pPr algn="r">
              <a:defRPr sz="1200" b="0">
                <a:solidFill>
                  <a:srgbClr val="52676A"/>
                </a:solidFill>
                <a:latin typeface="DejaVu Sans"/>
                <a:ea typeface="DejaVu Sans"/>
                <a:cs typeface="DejaVu Sans"/>
              </a:defRPr>
            </a:lvl9pPr>
          </a:lstStyle>
          <a:p xmlns:a="http://schemas.openxmlformats.org/drawingml/2006/main">
            <a:pPr algn="r">
              <a:defRPr sz="1200" b="0">
                <a:solidFill>
                  <a:srgbClr val="52676A"/>
                </a:solidFill>
                <a:latin typeface="DejaVu Sans"/>
                <a:ea typeface="DejaVu Sans"/>
                <a:cs typeface="DejaVu Sans"/>
              </a:defRPr>
            </a:pPr>
            <a:r>
              <a:rPr sz="1200" b="0">
                <a:solidFill>
                  <a:srgbClr val="52676A"/>
                </a:solidFill>
                <a:latin typeface="DejaVu Sans"/>
                <a:ea typeface="DejaVu Sans"/>
                <a:cs typeface="DejaVu Sans"/>
              </a:rPr>
              <a:t>03</a:t>
            </a:r>
          </a:p>
        </p:txBody>
      </p:sp>
      <p:sp>
        <p:nvSpPr>
          <p:cNvPr id="4" name="text-3">
            <a:extLst xmlns:a="http://schemas.openxmlformats.org/drawingml/2006/main">
              <a:ext uri="{FF2B5EF4-FFF2-40B4-BE49-F238E27FC236}">
                <a16:creationId xmlns:a16="http://schemas.microsoft.com/office/drawing/2014/main" id="{41B2A386-2BC9-45DF-9894-BB4526090A85}"/>
              </a:ext>
            </a:extLst>
          </p:cNvPr>
          <p:cNvSpPr>
            <a:spLocks xmlns:a="http://schemas.openxmlformats.org/drawingml/2006/main" noGrp="1"/>
          </p:cNvSpPr>
          <p:nvPr/>
        </p:nvSpPr>
        <p:spPr>
          <a:xfrm xmlns:a="http://schemas.openxmlformats.org/drawingml/2006/main">
            <a:off x="609600" y="1581150"/>
            <a:ext cx="1047750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875" b="0">
                <a:solidFill>
                  <a:srgbClr val="52676A"/>
                </a:solidFill>
                <a:latin typeface="DejaVu Sans"/>
                <a:ea typeface="DejaVu Sans"/>
                <a:cs typeface="DejaVu Sans"/>
              </a:defRPr>
            </a:defPPr>
            <a:lvl1pPr algn="l">
              <a:defRPr sz="1875" b="0">
                <a:solidFill>
                  <a:srgbClr val="52676A"/>
                </a:solidFill>
                <a:latin typeface="DejaVu Sans"/>
                <a:ea typeface="DejaVu Sans"/>
                <a:cs typeface="DejaVu Sans"/>
              </a:defRPr>
            </a:lvl1pPr>
            <a:lvl2pPr algn="l">
              <a:defRPr sz="1875" b="0">
                <a:solidFill>
                  <a:srgbClr val="52676A"/>
                </a:solidFill>
                <a:latin typeface="DejaVu Sans"/>
                <a:ea typeface="DejaVu Sans"/>
                <a:cs typeface="DejaVu Sans"/>
              </a:defRPr>
            </a:lvl2pPr>
            <a:lvl3pPr algn="l">
              <a:defRPr sz="1875" b="0">
                <a:solidFill>
                  <a:srgbClr val="52676A"/>
                </a:solidFill>
                <a:latin typeface="DejaVu Sans"/>
                <a:ea typeface="DejaVu Sans"/>
                <a:cs typeface="DejaVu Sans"/>
              </a:defRPr>
            </a:lvl3pPr>
            <a:lvl4pPr algn="l">
              <a:defRPr sz="1875" b="0">
                <a:solidFill>
                  <a:srgbClr val="52676A"/>
                </a:solidFill>
                <a:latin typeface="DejaVu Sans"/>
                <a:ea typeface="DejaVu Sans"/>
                <a:cs typeface="DejaVu Sans"/>
              </a:defRPr>
            </a:lvl4pPr>
            <a:lvl5pPr algn="l">
              <a:defRPr sz="1875" b="0">
                <a:solidFill>
                  <a:srgbClr val="52676A"/>
                </a:solidFill>
                <a:latin typeface="DejaVu Sans"/>
                <a:ea typeface="DejaVu Sans"/>
                <a:cs typeface="DejaVu Sans"/>
              </a:defRPr>
            </a:lvl5pPr>
            <a:lvl6pPr algn="l">
              <a:defRPr sz="1875" b="0">
                <a:solidFill>
                  <a:srgbClr val="52676A"/>
                </a:solidFill>
                <a:latin typeface="DejaVu Sans"/>
                <a:ea typeface="DejaVu Sans"/>
                <a:cs typeface="DejaVu Sans"/>
              </a:defRPr>
            </a:lvl6pPr>
            <a:lvl7pPr algn="l">
              <a:defRPr sz="1875" b="0">
                <a:solidFill>
                  <a:srgbClr val="52676A"/>
                </a:solidFill>
                <a:latin typeface="DejaVu Sans"/>
                <a:ea typeface="DejaVu Sans"/>
                <a:cs typeface="DejaVu Sans"/>
              </a:defRPr>
            </a:lvl7pPr>
            <a:lvl8pPr algn="l">
              <a:defRPr sz="1875" b="0">
                <a:solidFill>
                  <a:srgbClr val="52676A"/>
                </a:solidFill>
                <a:latin typeface="DejaVu Sans"/>
                <a:ea typeface="DejaVu Sans"/>
                <a:cs typeface="DejaVu Sans"/>
              </a:defRPr>
            </a:lvl8pPr>
            <a:lvl9pPr algn="l">
              <a:defRPr sz="1875" b="0">
                <a:solidFill>
                  <a:srgbClr val="52676A"/>
                </a:solidFill>
                <a:latin typeface="DejaVu Sans"/>
                <a:ea typeface="DejaVu Sans"/>
                <a:cs typeface="DejaVu Sans"/>
              </a:defRPr>
            </a:lvl9pPr>
          </a:lstStyle>
          <a:p xmlns:a="http://schemas.openxmlformats.org/drawingml/2006/main">
            <a:pPr algn="l">
              <a:defRPr sz="1875" b="0">
                <a:solidFill>
                  <a:srgbClr val="52676A"/>
                </a:solidFill>
                <a:latin typeface="DejaVu Sans"/>
                <a:ea typeface="DejaVu Sans"/>
                <a:cs typeface="DejaVu Sans"/>
              </a:defRPr>
            </a:pPr>
            <a:r>
              <a:rPr sz="1875" b="0">
                <a:solidFill>
                  <a:srgbClr val="52676A"/>
                </a:solidFill>
                <a:latin typeface="DejaVu Sans"/>
                <a:ea typeface="DejaVu Sans"/>
                <a:cs typeface="DejaVu Sans"/>
              </a:rPr>
              <a:t>My private reflection</a:t>
            </a:r>
          </a:p>
        </p:txBody>
      </p:sp>
      <p:sp>
        <p:nvSpPr>
          <p:cNvPr id="5" name="">
            <a:extLst xmlns:a="http://schemas.openxmlformats.org/drawingml/2006/main">
              <a:ext uri="{FF2B5EF4-FFF2-40B4-BE49-F238E27FC236}">
                <a16:creationId xmlns:a16="http://schemas.microsoft.com/office/drawing/2014/main" id="{8F7D41EB-2C97-4F30-9B6F-034B644A7C2F}"/>
              </a:ext>
            </a:extLst>
          </p:cNvPr>
          <p:cNvSpPr>
            <a:spLocks xmlns:a="http://schemas.openxmlformats.org/drawingml/2006/main" noGrp="1"/>
          </p:cNvSpPr>
          <p:nvPr/>
        </p:nvSpPr>
        <p:spPr>
          <a:xfrm xmlns:a="http://schemas.openxmlformats.org/drawingml/2006/main">
            <a:off x="952500" y="3190875"/>
            <a:ext cx="10287000" cy="0"/>
          </a:xfrm>
          <a:prstGeom xmlns:a="http://schemas.openxmlformats.org/drawingml/2006/main" prst="line">
            <a:avLst/>
          </a:prstGeom>
          <a:noFill xmlns:a="http://schemas.openxmlformats.org/drawingml/2006/main"/>
          <a:ln xmlns:a="http://schemas.openxmlformats.org/drawingml/2006/main" w="47625">
            <a:solidFill>
              <a:srgbClr val="173F43"/>
            </a:solidFill>
            <a:prstDash val="solid"/>
          </a:ln>
        </p:spPr>
      </p:sp>
      <p:sp>
        <p:nvSpPr>
          <p:cNvPr id="6" name="">
            <a:extLst xmlns:a="http://schemas.openxmlformats.org/drawingml/2006/main">
              <a:ext uri="{FF2B5EF4-FFF2-40B4-BE49-F238E27FC236}">
                <a16:creationId xmlns:a16="http://schemas.microsoft.com/office/drawing/2014/main" id="{E70D3587-F178-410A-A86E-4973F0A7BFE0}"/>
              </a:ext>
            </a:extLst>
          </p:cNvPr>
          <p:cNvSpPr>
            <a:spLocks xmlns:a="http://schemas.openxmlformats.org/drawingml/2006/main" noGrp="1"/>
          </p:cNvSpPr>
          <p:nvPr/>
        </p:nvSpPr>
        <p:spPr>
          <a:xfrm xmlns:a="http://schemas.openxmlformats.org/drawingml/2006/main">
            <a:off x="952500" y="3057525"/>
            <a:ext cx="0" cy="266700"/>
          </a:xfrm>
          <a:prstGeom xmlns:a="http://schemas.openxmlformats.org/drawingml/2006/main" prst="line">
            <a:avLst/>
          </a:prstGeom>
          <a:noFill xmlns:a="http://schemas.openxmlformats.org/drawingml/2006/main"/>
          <a:ln xmlns:a="http://schemas.openxmlformats.org/drawingml/2006/main" w="19050">
            <a:solidFill>
              <a:srgbClr val="173F43"/>
            </a:solidFill>
            <a:prstDash val="solid"/>
          </a:ln>
        </p:spPr>
      </p:sp>
      <p:sp>
        <p:nvSpPr>
          <p:cNvPr id="7" name="text-6">
            <a:extLst xmlns:a="http://schemas.openxmlformats.org/drawingml/2006/main">
              <a:ext uri="{FF2B5EF4-FFF2-40B4-BE49-F238E27FC236}">
                <a16:creationId xmlns:a16="http://schemas.microsoft.com/office/drawing/2014/main" id="{75D65C0A-0780-4A0D-B02C-25DFD9C42387}"/>
              </a:ext>
            </a:extLst>
          </p:cNvPr>
          <p:cNvSpPr>
            <a:spLocks xmlns:a="http://schemas.openxmlformats.org/drawingml/2006/main" noGrp="1"/>
          </p:cNvSpPr>
          <p:nvPr/>
        </p:nvSpPr>
        <p:spPr>
          <a:xfrm xmlns:a="http://schemas.openxmlformats.org/drawingml/2006/main">
            <a:off x="742950" y="3476625"/>
            <a:ext cx="4191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1800" b="0">
                <a:solidFill>
                  <a:srgbClr val="173F43"/>
                </a:solidFill>
                <a:latin typeface="DejaVu Sans"/>
                <a:ea typeface="DejaVu Sans"/>
                <a:cs typeface="DejaVu Sans"/>
              </a:defRPr>
            </a:defPPr>
            <a:lvl1pPr algn="ctr">
              <a:defRPr sz="1800" b="0">
                <a:solidFill>
                  <a:srgbClr val="173F43"/>
                </a:solidFill>
                <a:latin typeface="DejaVu Sans"/>
                <a:ea typeface="DejaVu Sans"/>
                <a:cs typeface="DejaVu Sans"/>
              </a:defRPr>
            </a:lvl1pPr>
            <a:lvl2pPr algn="ctr">
              <a:defRPr sz="1800" b="0">
                <a:solidFill>
                  <a:srgbClr val="173F43"/>
                </a:solidFill>
                <a:latin typeface="DejaVu Sans"/>
                <a:ea typeface="DejaVu Sans"/>
                <a:cs typeface="DejaVu Sans"/>
              </a:defRPr>
            </a:lvl2pPr>
            <a:lvl3pPr algn="ctr">
              <a:defRPr sz="1800" b="0">
                <a:solidFill>
                  <a:srgbClr val="173F43"/>
                </a:solidFill>
                <a:latin typeface="DejaVu Sans"/>
                <a:ea typeface="DejaVu Sans"/>
                <a:cs typeface="DejaVu Sans"/>
              </a:defRPr>
            </a:lvl3pPr>
            <a:lvl4pPr algn="ctr">
              <a:defRPr sz="1800" b="0">
                <a:solidFill>
                  <a:srgbClr val="173F43"/>
                </a:solidFill>
                <a:latin typeface="DejaVu Sans"/>
                <a:ea typeface="DejaVu Sans"/>
                <a:cs typeface="DejaVu Sans"/>
              </a:defRPr>
            </a:lvl4pPr>
            <a:lvl5pPr algn="ctr">
              <a:defRPr sz="1800" b="0">
                <a:solidFill>
                  <a:srgbClr val="173F43"/>
                </a:solidFill>
                <a:latin typeface="DejaVu Sans"/>
                <a:ea typeface="DejaVu Sans"/>
                <a:cs typeface="DejaVu Sans"/>
              </a:defRPr>
            </a:lvl5pPr>
            <a:lvl6pPr algn="ctr">
              <a:defRPr sz="1800" b="0">
                <a:solidFill>
                  <a:srgbClr val="173F43"/>
                </a:solidFill>
                <a:latin typeface="DejaVu Sans"/>
                <a:ea typeface="DejaVu Sans"/>
                <a:cs typeface="DejaVu Sans"/>
              </a:defRPr>
            </a:lvl6pPr>
            <a:lvl7pPr algn="ctr">
              <a:defRPr sz="1800" b="0">
                <a:solidFill>
                  <a:srgbClr val="173F43"/>
                </a:solidFill>
                <a:latin typeface="DejaVu Sans"/>
                <a:ea typeface="DejaVu Sans"/>
                <a:cs typeface="DejaVu Sans"/>
              </a:defRPr>
            </a:lvl7pPr>
            <a:lvl8pPr algn="ctr">
              <a:defRPr sz="1800" b="0">
                <a:solidFill>
                  <a:srgbClr val="173F43"/>
                </a:solidFill>
                <a:latin typeface="DejaVu Sans"/>
                <a:ea typeface="DejaVu Sans"/>
                <a:cs typeface="DejaVu Sans"/>
              </a:defRPr>
            </a:lvl8pPr>
            <a:lvl9pPr algn="ctr">
              <a:defRPr sz="1800" b="0">
                <a:solidFill>
                  <a:srgbClr val="173F43"/>
                </a:solidFill>
                <a:latin typeface="DejaVu Sans"/>
                <a:ea typeface="DejaVu Sans"/>
                <a:cs typeface="DejaVu Sans"/>
              </a:defRPr>
            </a:lvl9pPr>
          </a:lstStyle>
          <a:p xmlns:a="http://schemas.openxmlformats.org/drawingml/2006/main">
            <a:pPr algn="ctr">
              <a:defRPr sz="1800" b="0">
                <a:solidFill>
                  <a:srgbClr val="173F43"/>
                </a:solidFill>
                <a:latin typeface="DejaVu Sans"/>
                <a:ea typeface="DejaVu Sans"/>
                <a:cs typeface="DejaVu Sans"/>
              </a:defRPr>
            </a:pPr>
            <a:r>
              <a:rPr sz="1800" b="0">
                <a:solidFill>
                  <a:srgbClr val="173F43"/>
                </a:solidFill>
                <a:latin typeface="DejaVu Sans"/>
                <a:ea typeface="DejaVu Sans"/>
                <a:cs typeface="DejaVu Sans"/>
              </a:rPr>
              <a:t>0</a:t>
            </a:r>
          </a:p>
        </p:txBody>
      </p:sp>
      <p:sp>
        <p:nvSpPr>
          <p:cNvPr id="8" name="">
            <a:extLst xmlns:a="http://schemas.openxmlformats.org/drawingml/2006/main">
              <a:ext uri="{FF2B5EF4-FFF2-40B4-BE49-F238E27FC236}">
                <a16:creationId xmlns:a16="http://schemas.microsoft.com/office/drawing/2014/main" id="{179FB0DC-737B-4D47-9F9E-06203E13B69F}"/>
              </a:ext>
            </a:extLst>
          </p:cNvPr>
          <p:cNvSpPr>
            <a:spLocks xmlns:a="http://schemas.openxmlformats.org/drawingml/2006/main" noGrp="1"/>
          </p:cNvSpPr>
          <p:nvPr/>
        </p:nvSpPr>
        <p:spPr>
          <a:xfrm xmlns:a="http://schemas.openxmlformats.org/drawingml/2006/main">
            <a:off x="1981200" y="3057525"/>
            <a:ext cx="0" cy="266700"/>
          </a:xfrm>
          <a:prstGeom xmlns:a="http://schemas.openxmlformats.org/drawingml/2006/main" prst="line">
            <a:avLst/>
          </a:prstGeom>
          <a:noFill xmlns:a="http://schemas.openxmlformats.org/drawingml/2006/main"/>
          <a:ln xmlns:a="http://schemas.openxmlformats.org/drawingml/2006/main" w="19050">
            <a:solidFill>
              <a:srgbClr val="173F43"/>
            </a:solidFill>
            <a:prstDash val="solid"/>
          </a:ln>
        </p:spPr>
      </p:sp>
      <p:sp>
        <p:nvSpPr>
          <p:cNvPr id="9" name="text-8">
            <a:extLst xmlns:a="http://schemas.openxmlformats.org/drawingml/2006/main">
              <a:ext uri="{FF2B5EF4-FFF2-40B4-BE49-F238E27FC236}">
                <a16:creationId xmlns:a16="http://schemas.microsoft.com/office/drawing/2014/main" id="{13710426-B2A9-48C4-9213-FEA141636306}"/>
              </a:ext>
            </a:extLst>
          </p:cNvPr>
          <p:cNvSpPr>
            <a:spLocks xmlns:a="http://schemas.openxmlformats.org/drawingml/2006/main" noGrp="1"/>
          </p:cNvSpPr>
          <p:nvPr/>
        </p:nvSpPr>
        <p:spPr>
          <a:xfrm xmlns:a="http://schemas.openxmlformats.org/drawingml/2006/main">
            <a:off x="1771650" y="3476625"/>
            <a:ext cx="4191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1800" b="0">
                <a:solidFill>
                  <a:srgbClr val="173F43"/>
                </a:solidFill>
                <a:latin typeface="DejaVu Sans"/>
                <a:ea typeface="DejaVu Sans"/>
                <a:cs typeface="DejaVu Sans"/>
              </a:defRPr>
            </a:defPPr>
            <a:lvl1pPr algn="ctr">
              <a:defRPr sz="1800" b="0">
                <a:solidFill>
                  <a:srgbClr val="173F43"/>
                </a:solidFill>
                <a:latin typeface="DejaVu Sans"/>
                <a:ea typeface="DejaVu Sans"/>
                <a:cs typeface="DejaVu Sans"/>
              </a:defRPr>
            </a:lvl1pPr>
            <a:lvl2pPr algn="ctr">
              <a:defRPr sz="1800" b="0">
                <a:solidFill>
                  <a:srgbClr val="173F43"/>
                </a:solidFill>
                <a:latin typeface="DejaVu Sans"/>
                <a:ea typeface="DejaVu Sans"/>
                <a:cs typeface="DejaVu Sans"/>
              </a:defRPr>
            </a:lvl2pPr>
            <a:lvl3pPr algn="ctr">
              <a:defRPr sz="1800" b="0">
                <a:solidFill>
                  <a:srgbClr val="173F43"/>
                </a:solidFill>
                <a:latin typeface="DejaVu Sans"/>
                <a:ea typeface="DejaVu Sans"/>
                <a:cs typeface="DejaVu Sans"/>
              </a:defRPr>
            </a:lvl3pPr>
            <a:lvl4pPr algn="ctr">
              <a:defRPr sz="1800" b="0">
                <a:solidFill>
                  <a:srgbClr val="173F43"/>
                </a:solidFill>
                <a:latin typeface="DejaVu Sans"/>
                <a:ea typeface="DejaVu Sans"/>
                <a:cs typeface="DejaVu Sans"/>
              </a:defRPr>
            </a:lvl4pPr>
            <a:lvl5pPr algn="ctr">
              <a:defRPr sz="1800" b="0">
                <a:solidFill>
                  <a:srgbClr val="173F43"/>
                </a:solidFill>
                <a:latin typeface="DejaVu Sans"/>
                <a:ea typeface="DejaVu Sans"/>
                <a:cs typeface="DejaVu Sans"/>
              </a:defRPr>
            </a:lvl5pPr>
            <a:lvl6pPr algn="ctr">
              <a:defRPr sz="1800" b="0">
                <a:solidFill>
                  <a:srgbClr val="173F43"/>
                </a:solidFill>
                <a:latin typeface="DejaVu Sans"/>
                <a:ea typeface="DejaVu Sans"/>
                <a:cs typeface="DejaVu Sans"/>
              </a:defRPr>
            </a:lvl6pPr>
            <a:lvl7pPr algn="ctr">
              <a:defRPr sz="1800" b="0">
                <a:solidFill>
                  <a:srgbClr val="173F43"/>
                </a:solidFill>
                <a:latin typeface="DejaVu Sans"/>
                <a:ea typeface="DejaVu Sans"/>
                <a:cs typeface="DejaVu Sans"/>
              </a:defRPr>
            </a:lvl7pPr>
            <a:lvl8pPr algn="ctr">
              <a:defRPr sz="1800" b="0">
                <a:solidFill>
                  <a:srgbClr val="173F43"/>
                </a:solidFill>
                <a:latin typeface="DejaVu Sans"/>
                <a:ea typeface="DejaVu Sans"/>
                <a:cs typeface="DejaVu Sans"/>
              </a:defRPr>
            </a:lvl8pPr>
            <a:lvl9pPr algn="ctr">
              <a:defRPr sz="1800" b="0">
                <a:solidFill>
                  <a:srgbClr val="173F43"/>
                </a:solidFill>
                <a:latin typeface="DejaVu Sans"/>
                <a:ea typeface="DejaVu Sans"/>
                <a:cs typeface="DejaVu Sans"/>
              </a:defRPr>
            </a:lvl9pPr>
          </a:lstStyle>
          <a:p xmlns:a="http://schemas.openxmlformats.org/drawingml/2006/main">
            <a:pPr algn="ctr">
              <a:defRPr sz="1800" b="0">
                <a:solidFill>
                  <a:srgbClr val="173F43"/>
                </a:solidFill>
                <a:latin typeface="DejaVu Sans"/>
                <a:ea typeface="DejaVu Sans"/>
                <a:cs typeface="DejaVu Sans"/>
              </a:defRPr>
            </a:pPr>
            <a:r>
              <a:rPr sz="1800" b="0">
                <a:solidFill>
                  <a:srgbClr val="173F43"/>
                </a:solidFill>
                <a:latin typeface="DejaVu Sans"/>
                <a:ea typeface="DejaVu Sans"/>
                <a:cs typeface="DejaVu Sans"/>
              </a:rPr>
              <a:t>1</a:t>
            </a:r>
          </a:p>
        </p:txBody>
      </p:sp>
      <p:sp>
        <p:nvSpPr>
          <p:cNvPr id="10" name="">
            <a:extLst xmlns:a="http://schemas.openxmlformats.org/drawingml/2006/main">
              <a:ext uri="{FF2B5EF4-FFF2-40B4-BE49-F238E27FC236}">
                <a16:creationId xmlns:a16="http://schemas.microsoft.com/office/drawing/2014/main" id="{D496B4BF-AD4B-47A0-A32B-78FDF4D30257}"/>
              </a:ext>
            </a:extLst>
          </p:cNvPr>
          <p:cNvSpPr>
            <a:spLocks xmlns:a="http://schemas.openxmlformats.org/drawingml/2006/main" noGrp="1"/>
          </p:cNvSpPr>
          <p:nvPr/>
        </p:nvSpPr>
        <p:spPr>
          <a:xfrm xmlns:a="http://schemas.openxmlformats.org/drawingml/2006/main">
            <a:off x="3009900" y="3057525"/>
            <a:ext cx="0" cy="266700"/>
          </a:xfrm>
          <a:prstGeom xmlns:a="http://schemas.openxmlformats.org/drawingml/2006/main" prst="line">
            <a:avLst/>
          </a:prstGeom>
          <a:noFill xmlns:a="http://schemas.openxmlformats.org/drawingml/2006/main"/>
          <a:ln xmlns:a="http://schemas.openxmlformats.org/drawingml/2006/main" w="19050">
            <a:solidFill>
              <a:srgbClr val="173F43"/>
            </a:solidFill>
            <a:prstDash val="solid"/>
          </a:ln>
        </p:spPr>
      </p:sp>
      <p:sp>
        <p:nvSpPr>
          <p:cNvPr id="11" name="text-10">
            <a:extLst xmlns:a="http://schemas.openxmlformats.org/drawingml/2006/main">
              <a:ext uri="{FF2B5EF4-FFF2-40B4-BE49-F238E27FC236}">
                <a16:creationId xmlns:a16="http://schemas.microsoft.com/office/drawing/2014/main" id="{986CB284-AF89-4AD5-AB73-F765E7C6A1C6}"/>
              </a:ext>
            </a:extLst>
          </p:cNvPr>
          <p:cNvSpPr>
            <a:spLocks xmlns:a="http://schemas.openxmlformats.org/drawingml/2006/main" noGrp="1"/>
          </p:cNvSpPr>
          <p:nvPr/>
        </p:nvSpPr>
        <p:spPr>
          <a:xfrm xmlns:a="http://schemas.openxmlformats.org/drawingml/2006/main">
            <a:off x="2800350" y="3476625"/>
            <a:ext cx="4191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1800" b="0">
                <a:solidFill>
                  <a:srgbClr val="173F43"/>
                </a:solidFill>
                <a:latin typeface="DejaVu Sans"/>
                <a:ea typeface="DejaVu Sans"/>
                <a:cs typeface="DejaVu Sans"/>
              </a:defRPr>
            </a:defPPr>
            <a:lvl1pPr algn="ctr">
              <a:defRPr sz="1800" b="0">
                <a:solidFill>
                  <a:srgbClr val="173F43"/>
                </a:solidFill>
                <a:latin typeface="DejaVu Sans"/>
                <a:ea typeface="DejaVu Sans"/>
                <a:cs typeface="DejaVu Sans"/>
              </a:defRPr>
            </a:lvl1pPr>
            <a:lvl2pPr algn="ctr">
              <a:defRPr sz="1800" b="0">
                <a:solidFill>
                  <a:srgbClr val="173F43"/>
                </a:solidFill>
                <a:latin typeface="DejaVu Sans"/>
                <a:ea typeface="DejaVu Sans"/>
                <a:cs typeface="DejaVu Sans"/>
              </a:defRPr>
            </a:lvl2pPr>
            <a:lvl3pPr algn="ctr">
              <a:defRPr sz="1800" b="0">
                <a:solidFill>
                  <a:srgbClr val="173F43"/>
                </a:solidFill>
                <a:latin typeface="DejaVu Sans"/>
                <a:ea typeface="DejaVu Sans"/>
                <a:cs typeface="DejaVu Sans"/>
              </a:defRPr>
            </a:lvl3pPr>
            <a:lvl4pPr algn="ctr">
              <a:defRPr sz="1800" b="0">
                <a:solidFill>
                  <a:srgbClr val="173F43"/>
                </a:solidFill>
                <a:latin typeface="DejaVu Sans"/>
                <a:ea typeface="DejaVu Sans"/>
                <a:cs typeface="DejaVu Sans"/>
              </a:defRPr>
            </a:lvl4pPr>
            <a:lvl5pPr algn="ctr">
              <a:defRPr sz="1800" b="0">
                <a:solidFill>
                  <a:srgbClr val="173F43"/>
                </a:solidFill>
                <a:latin typeface="DejaVu Sans"/>
                <a:ea typeface="DejaVu Sans"/>
                <a:cs typeface="DejaVu Sans"/>
              </a:defRPr>
            </a:lvl5pPr>
            <a:lvl6pPr algn="ctr">
              <a:defRPr sz="1800" b="0">
                <a:solidFill>
                  <a:srgbClr val="173F43"/>
                </a:solidFill>
                <a:latin typeface="DejaVu Sans"/>
                <a:ea typeface="DejaVu Sans"/>
                <a:cs typeface="DejaVu Sans"/>
              </a:defRPr>
            </a:lvl6pPr>
            <a:lvl7pPr algn="ctr">
              <a:defRPr sz="1800" b="0">
                <a:solidFill>
                  <a:srgbClr val="173F43"/>
                </a:solidFill>
                <a:latin typeface="DejaVu Sans"/>
                <a:ea typeface="DejaVu Sans"/>
                <a:cs typeface="DejaVu Sans"/>
              </a:defRPr>
            </a:lvl7pPr>
            <a:lvl8pPr algn="ctr">
              <a:defRPr sz="1800" b="0">
                <a:solidFill>
                  <a:srgbClr val="173F43"/>
                </a:solidFill>
                <a:latin typeface="DejaVu Sans"/>
                <a:ea typeface="DejaVu Sans"/>
                <a:cs typeface="DejaVu Sans"/>
              </a:defRPr>
            </a:lvl8pPr>
            <a:lvl9pPr algn="ctr">
              <a:defRPr sz="1800" b="0">
                <a:solidFill>
                  <a:srgbClr val="173F43"/>
                </a:solidFill>
                <a:latin typeface="DejaVu Sans"/>
                <a:ea typeface="DejaVu Sans"/>
                <a:cs typeface="DejaVu Sans"/>
              </a:defRPr>
            </a:lvl9pPr>
          </a:lstStyle>
          <a:p xmlns:a="http://schemas.openxmlformats.org/drawingml/2006/main">
            <a:pPr algn="ctr">
              <a:defRPr sz="1800" b="0">
                <a:solidFill>
                  <a:srgbClr val="173F43"/>
                </a:solidFill>
                <a:latin typeface="DejaVu Sans"/>
                <a:ea typeface="DejaVu Sans"/>
                <a:cs typeface="DejaVu Sans"/>
              </a:defRPr>
            </a:pPr>
            <a:r>
              <a:rPr sz="1800" b="0">
                <a:solidFill>
                  <a:srgbClr val="173F43"/>
                </a:solidFill>
                <a:latin typeface="DejaVu Sans"/>
                <a:ea typeface="DejaVu Sans"/>
                <a:cs typeface="DejaVu Sans"/>
              </a:rPr>
              <a:t>2</a:t>
            </a:r>
          </a:p>
        </p:txBody>
      </p:sp>
      <p:sp>
        <p:nvSpPr>
          <p:cNvPr id="12" name="">
            <a:extLst xmlns:a="http://schemas.openxmlformats.org/drawingml/2006/main">
              <a:ext uri="{FF2B5EF4-FFF2-40B4-BE49-F238E27FC236}">
                <a16:creationId xmlns:a16="http://schemas.microsoft.com/office/drawing/2014/main" id="{34A2B7F6-7BA3-49E7-AF75-F4CC1C7315CE}"/>
              </a:ext>
            </a:extLst>
          </p:cNvPr>
          <p:cNvSpPr>
            <a:spLocks xmlns:a="http://schemas.openxmlformats.org/drawingml/2006/main" noGrp="1"/>
          </p:cNvSpPr>
          <p:nvPr/>
        </p:nvSpPr>
        <p:spPr>
          <a:xfrm xmlns:a="http://schemas.openxmlformats.org/drawingml/2006/main">
            <a:off x="4038600" y="3057525"/>
            <a:ext cx="0" cy="266700"/>
          </a:xfrm>
          <a:prstGeom xmlns:a="http://schemas.openxmlformats.org/drawingml/2006/main" prst="line">
            <a:avLst/>
          </a:prstGeom>
          <a:noFill xmlns:a="http://schemas.openxmlformats.org/drawingml/2006/main"/>
          <a:ln xmlns:a="http://schemas.openxmlformats.org/drawingml/2006/main" w="19050">
            <a:solidFill>
              <a:srgbClr val="173F43"/>
            </a:solidFill>
            <a:prstDash val="solid"/>
          </a:ln>
        </p:spPr>
      </p:sp>
      <p:sp>
        <p:nvSpPr>
          <p:cNvPr id="13" name="text-12">
            <a:extLst xmlns:a="http://schemas.openxmlformats.org/drawingml/2006/main">
              <a:ext uri="{FF2B5EF4-FFF2-40B4-BE49-F238E27FC236}">
                <a16:creationId xmlns:a16="http://schemas.microsoft.com/office/drawing/2014/main" id="{BE0E9257-BA79-45A7-8281-2D897FCED072}"/>
              </a:ext>
            </a:extLst>
          </p:cNvPr>
          <p:cNvSpPr>
            <a:spLocks xmlns:a="http://schemas.openxmlformats.org/drawingml/2006/main" noGrp="1"/>
          </p:cNvSpPr>
          <p:nvPr/>
        </p:nvSpPr>
        <p:spPr>
          <a:xfrm xmlns:a="http://schemas.openxmlformats.org/drawingml/2006/main">
            <a:off x="3829050" y="3476625"/>
            <a:ext cx="4191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1800" b="0">
                <a:solidFill>
                  <a:srgbClr val="173F43"/>
                </a:solidFill>
                <a:latin typeface="DejaVu Sans"/>
                <a:ea typeface="DejaVu Sans"/>
                <a:cs typeface="DejaVu Sans"/>
              </a:defRPr>
            </a:defPPr>
            <a:lvl1pPr algn="ctr">
              <a:defRPr sz="1800" b="0">
                <a:solidFill>
                  <a:srgbClr val="173F43"/>
                </a:solidFill>
                <a:latin typeface="DejaVu Sans"/>
                <a:ea typeface="DejaVu Sans"/>
                <a:cs typeface="DejaVu Sans"/>
              </a:defRPr>
            </a:lvl1pPr>
            <a:lvl2pPr algn="ctr">
              <a:defRPr sz="1800" b="0">
                <a:solidFill>
                  <a:srgbClr val="173F43"/>
                </a:solidFill>
                <a:latin typeface="DejaVu Sans"/>
                <a:ea typeface="DejaVu Sans"/>
                <a:cs typeface="DejaVu Sans"/>
              </a:defRPr>
            </a:lvl2pPr>
            <a:lvl3pPr algn="ctr">
              <a:defRPr sz="1800" b="0">
                <a:solidFill>
                  <a:srgbClr val="173F43"/>
                </a:solidFill>
                <a:latin typeface="DejaVu Sans"/>
                <a:ea typeface="DejaVu Sans"/>
                <a:cs typeface="DejaVu Sans"/>
              </a:defRPr>
            </a:lvl3pPr>
            <a:lvl4pPr algn="ctr">
              <a:defRPr sz="1800" b="0">
                <a:solidFill>
                  <a:srgbClr val="173F43"/>
                </a:solidFill>
                <a:latin typeface="DejaVu Sans"/>
                <a:ea typeface="DejaVu Sans"/>
                <a:cs typeface="DejaVu Sans"/>
              </a:defRPr>
            </a:lvl4pPr>
            <a:lvl5pPr algn="ctr">
              <a:defRPr sz="1800" b="0">
                <a:solidFill>
                  <a:srgbClr val="173F43"/>
                </a:solidFill>
                <a:latin typeface="DejaVu Sans"/>
                <a:ea typeface="DejaVu Sans"/>
                <a:cs typeface="DejaVu Sans"/>
              </a:defRPr>
            </a:lvl5pPr>
            <a:lvl6pPr algn="ctr">
              <a:defRPr sz="1800" b="0">
                <a:solidFill>
                  <a:srgbClr val="173F43"/>
                </a:solidFill>
                <a:latin typeface="DejaVu Sans"/>
                <a:ea typeface="DejaVu Sans"/>
                <a:cs typeface="DejaVu Sans"/>
              </a:defRPr>
            </a:lvl6pPr>
            <a:lvl7pPr algn="ctr">
              <a:defRPr sz="1800" b="0">
                <a:solidFill>
                  <a:srgbClr val="173F43"/>
                </a:solidFill>
                <a:latin typeface="DejaVu Sans"/>
                <a:ea typeface="DejaVu Sans"/>
                <a:cs typeface="DejaVu Sans"/>
              </a:defRPr>
            </a:lvl7pPr>
            <a:lvl8pPr algn="ctr">
              <a:defRPr sz="1800" b="0">
                <a:solidFill>
                  <a:srgbClr val="173F43"/>
                </a:solidFill>
                <a:latin typeface="DejaVu Sans"/>
                <a:ea typeface="DejaVu Sans"/>
                <a:cs typeface="DejaVu Sans"/>
              </a:defRPr>
            </a:lvl8pPr>
            <a:lvl9pPr algn="ctr">
              <a:defRPr sz="1800" b="0">
                <a:solidFill>
                  <a:srgbClr val="173F43"/>
                </a:solidFill>
                <a:latin typeface="DejaVu Sans"/>
                <a:ea typeface="DejaVu Sans"/>
                <a:cs typeface="DejaVu Sans"/>
              </a:defRPr>
            </a:lvl9pPr>
          </a:lstStyle>
          <a:p xmlns:a="http://schemas.openxmlformats.org/drawingml/2006/main">
            <a:pPr algn="ctr">
              <a:defRPr sz="1800" b="0">
                <a:solidFill>
                  <a:srgbClr val="173F43"/>
                </a:solidFill>
                <a:latin typeface="DejaVu Sans"/>
                <a:ea typeface="DejaVu Sans"/>
                <a:cs typeface="DejaVu Sans"/>
              </a:defRPr>
            </a:pPr>
            <a:r>
              <a:rPr sz="1800" b="0">
                <a:solidFill>
                  <a:srgbClr val="173F43"/>
                </a:solidFill>
                <a:latin typeface="DejaVu Sans"/>
                <a:ea typeface="DejaVu Sans"/>
                <a:cs typeface="DejaVu Sans"/>
              </a:rPr>
              <a:t>3</a:t>
            </a:r>
          </a:p>
        </p:txBody>
      </p:sp>
      <p:sp>
        <p:nvSpPr>
          <p:cNvPr id="14" name="">
            <a:extLst xmlns:a="http://schemas.openxmlformats.org/drawingml/2006/main">
              <a:ext uri="{FF2B5EF4-FFF2-40B4-BE49-F238E27FC236}">
                <a16:creationId xmlns:a16="http://schemas.microsoft.com/office/drawing/2014/main" id="{76E00B65-5231-4E25-BB20-FEA56651AB81}"/>
              </a:ext>
            </a:extLst>
          </p:cNvPr>
          <p:cNvSpPr>
            <a:spLocks xmlns:a="http://schemas.openxmlformats.org/drawingml/2006/main" noGrp="1"/>
          </p:cNvSpPr>
          <p:nvPr/>
        </p:nvSpPr>
        <p:spPr>
          <a:xfrm xmlns:a="http://schemas.openxmlformats.org/drawingml/2006/main">
            <a:off x="5067300" y="3057525"/>
            <a:ext cx="0" cy="266700"/>
          </a:xfrm>
          <a:prstGeom xmlns:a="http://schemas.openxmlformats.org/drawingml/2006/main" prst="line">
            <a:avLst/>
          </a:prstGeom>
          <a:noFill xmlns:a="http://schemas.openxmlformats.org/drawingml/2006/main"/>
          <a:ln xmlns:a="http://schemas.openxmlformats.org/drawingml/2006/main" w="19050">
            <a:solidFill>
              <a:srgbClr val="173F43"/>
            </a:solidFill>
            <a:prstDash val="solid"/>
          </a:ln>
        </p:spPr>
      </p:sp>
      <p:sp>
        <p:nvSpPr>
          <p:cNvPr id="15" name="text-14">
            <a:extLst xmlns:a="http://schemas.openxmlformats.org/drawingml/2006/main">
              <a:ext uri="{FF2B5EF4-FFF2-40B4-BE49-F238E27FC236}">
                <a16:creationId xmlns:a16="http://schemas.microsoft.com/office/drawing/2014/main" id="{2BE4E5B6-2E4A-454F-9C70-402BE850C7F0}"/>
              </a:ext>
            </a:extLst>
          </p:cNvPr>
          <p:cNvSpPr>
            <a:spLocks xmlns:a="http://schemas.openxmlformats.org/drawingml/2006/main" noGrp="1"/>
          </p:cNvSpPr>
          <p:nvPr/>
        </p:nvSpPr>
        <p:spPr>
          <a:xfrm xmlns:a="http://schemas.openxmlformats.org/drawingml/2006/main">
            <a:off x="4857750" y="3476625"/>
            <a:ext cx="4191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1800" b="0">
                <a:solidFill>
                  <a:srgbClr val="173F43"/>
                </a:solidFill>
                <a:latin typeface="DejaVu Sans"/>
                <a:ea typeface="DejaVu Sans"/>
                <a:cs typeface="DejaVu Sans"/>
              </a:defRPr>
            </a:defPPr>
            <a:lvl1pPr algn="ctr">
              <a:defRPr sz="1800" b="0">
                <a:solidFill>
                  <a:srgbClr val="173F43"/>
                </a:solidFill>
                <a:latin typeface="DejaVu Sans"/>
                <a:ea typeface="DejaVu Sans"/>
                <a:cs typeface="DejaVu Sans"/>
              </a:defRPr>
            </a:lvl1pPr>
            <a:lvl2pPr algn="ctr">
              <a:defRPr sz="1800" b="0">
                <a:solidFill>
                  <a:srgbClr val="173F43"/>
                </a:solidFill>
                <a:latin typeface="DejaVu Sans"/>
                <a:ea typeface="DejaVu Sans"/>
                <a:cs typeface="DejaVu Sans"/>
              </a:defRPr>
            </a:lvl2pPr>
            <a:lvl3pPr algn="ctr">
              <a:defRPr sz="1800" b="0">
                <a:solidFill>
                  <a:srgbClr val="173F43"/>
                </a:solidFill>
                <a:latin typeface="DejaVu Sans"/>
                <a:ea typeface="DejaVu Sans"/>
                <a:cs typeface="DejaVu Sans"/>
              </a:defRPr>
            </a:lvl3pPr>
            <a:lvl4pPr algn="ctr">
              <a:defRPr sz="1800" b="0">
                <a:solidFill>
                  <a:srgbClr val="173F43"/>
                </a:solidFill>
                <a:latin typeface="DejaVu Sans"/>
                <a:ea typeface="DejaVu Sans"/>
                <a:cs typeface="DejaVu Sans"/>
              </a:defRPr>
            </a:lvl4pPr>
            <a:lvl5pPr algn="ctr">
              <a:defRPr sz="1800" b="0">
                <a:solidFill>
                  <a:srgbClr val="173F43"/>
                </a:solidFill>
                <a:latin typeface="DejaVu Sans"/>
                <a:ea typeface="DejaVu Sans"/>
                <a:cs typeface="DejaVu Sans"/>
              </a:defRPr>
            </a:lvl5pPr>
            <a:lvl6pPr algn="ctr">
              <a:defRPr sz="1800" b="0">
                <a:solidFill>
                  <a:srgbClr val="173F43"/>
                </a:solidFill>
                <a:latin typeface="DejaVu Sans"/>
                <a:ea typeface="DejaVu Sans"/>
                <a:cs typeface="DejaVu Sans"/>
              </a:defRPr>
            </a:lvl6pPr>
            <a:lvl7pPr algn="ctr">
              <a:defRPr sz="1800" b="0">
                <a:solidFill>
                  <a:srgbClr val="173F43"/>
                </a:solidFill>
                <a:latin typeface="DejaVu Sans"/>
                <a:ea typeface="DejaVu Sans"/>
                <a:cs typeface="DejaVu Sans"/>
              </a:defRPr>
            </a:lvl7pPr>
            <a:lvl8pPr algn="ctr">
              <a:defRPr sz="1800" b="0">
                <a:solidFill>
                  <a:srgbClr val="173F43"/>
                </a:solidFill>
                <a:latin typeface="DejaVu Sans"/>
                <a:ea typeface="DejaVu Sans"/>
                <a:cs typeface="DejaVu Sans"/>
              </a:defRPr>
            </a:lvl8pPr>
            <a:lvl9pPr algn="ctr">
              <a:defRPr sz="1800" b="0">
                <a:solidFill>
                  <a:srgbClr val="173F43"/>
                </a:solidFill>
                <a:latin typeface="DejaVu Sans"/>
                <a:ea typeface="DejaVu Sans"/>
                <a:cs typeface="DejaVu Sans"/>
              </a:defRPr>
            </a:lvl9pPr>
          </a:lstStyle>
          <a:p xmlns:a="http://schemas.openxmlformats.org/drawingml/2006/main">
            <a:pPr algn="ctr">
              <a:defRPr sz="1800" b="0">
                <a:solidFill>
                  <a:srgbClr val="173F43"/>
                </a:solidFill>
                <a:latin typeface="DejaVu Sans"/>
                <a:ea typeface="DejaVu Sans"/>
                <a:cs typeface="DejaVu Sans"/>
              </a:defRPr>
            </a:pPr>
            <a:r>
              <a:rPr sz="1800" b="0">
                <a:solidFill>
                  <a:srgbClr val="173F43"/>
                </a:solidFill>
                <a:latin typeface="DejaVu Sans"/>
                <a:ea typeface="DejaVu Sans"/>
                <a:cs typeface="DejaVu Sans"/>
              </a:rPr>
              <a:t>4</a:t>
            </a:r>
          </a:p>
        </p:txBody>
      </p:sp>
      <p:sp>
        <p:nvSpPr>
          <p:cNvPr id="16" name="">
            <a:extLst xmlns:a="http://schemas.openxmlformats.org/drawingml/2006/main">
              <a:ext uri="{FF2B5EF4-FFF2-40B4-BE49-F238E27FC236}">
                <a16:creationId xmlns:a16="http://schemas.microsoft.com/office/drawing/2014/main" id="{8C23B6CF-2D7C-444F-BF63-AFFB08D74326}"/>
              </a:ext>
            </a:extLst>
          </p:cNvPr>
          <p:cNvSpPr>
            <a:spLocks xmlns:a="http://schemas.openxmlformats.org/drawingml/2006/main" noGrp="1"/>
          </p:cNvSpPr>
          <p:nvPr/>
        </p:nvSpPr>
        <p:spPr>
          <a:xfrm xmlns:a="http://schemas.openxmlformats.org/drawingml/2006/main">
            <a:off x="6096000" y="3057525"/>
            <a:ext cx="0" cy="266700"/>
          </a:xfrm>
          <a:prstGeom xmlns:a="http://schemas.openxmlformats.org/drawingml/2006/main" prst="line">
            <a:avLst/>
          </a:prstGeom>
          <a:noFill xmlns:a="http://schemas.openxmlformats.org/drawingml/2006/main"/>
          <a:ln xmlns:a="http://schemas.openxmlformats.org/drawingml/2006/main" w="19050">
            <a:solidFill>
              <a:srgbClr val="173F43"/>
            </a:solidFill>
            <a:prstDash val="solid"/>
          </a:ln>
        </p:spPr>
      </p:sp>
      <p:sp>
        <p:nvSpPr>
          <p:cNvPr id="17" name="text-16">
            <a:extLst xmlns:a="http://schemas.openxmlformats.org/drawingml/2006/main">
              <a:ext uri="{FF2B5EF4-FFF2-40B4-BE49-F238E27FC236}">
                <a16:creationId xmlns:a16="http://schemas.microsoft.com/office/drawing/2014/main" id="{ECCB5438-169C-4165-8917-E24F43E7C91B}"/>
              </a:ext>
            </a:extLst>
          </p:cNvPr>
          <p:cNvSpPr>
            <a:spLocks xmlns:a="http://schemas.openxmlformats.org/drawingml/2006/main" noGrp="1"/>
          </p:cNvSpPr>
          <p:nvPr/>
        </p:nvSpPr>
        <p:spPr>
          <a:xfrm xmlns:a="http://schemas.openxmlformats.org/drawingml/2006/main">
            <a:off x="5886450" y="3476625"/>
            <a:ext cx="4191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1800" b="0">
                <a:solidFill>
                  <a:srgbClr val="173F43"/>
                </a:solidFill>
                <a:latin typeface="DejaVu Sans"/>
                <a:ea typeface="DejaVu Sans"/>
                <a:cs typeface="DejaVu Sans"/>
              </a:defRPr>
            </a:defPPr>
            <a:lvl1pPr algn="ctr">
              <a:defRPr sz="1800" b="0">
                <a:solidFill>
                  <a:srgbClr val="173F43"/>
                </a:solidFill>
                <a:latin typeface="DejaVu Sans"/>
                <a:ea typeface="DejaVu Sans"/>
                <a:cs typeface="DejaVu Sans"/>
              </a:defRPr>
            </a:lvl1pPr>
            <a:lvl2pPr algn="ctr">
              <a:defRPr sz="1800" b="0">
                <a:solidFill>
                  <a:srgbClr val="173F43"/>
                </a:solidFill>
                <a:latin typeface="DejaVu Sans"/>
                <a:ea typeface="DejaVu Sans"/>
                <a:cs typeface="DejaVu Sans"/>
              </a:defRPr>
            </a:lvl2pPr>
            <a:lvl3pPr algn="ctr">
              <a:defRPr sz="1800" b="0">
                <a:solidFill>
                  <a:srgbClr val="173F43"/>
                </a:solidFill>
                <a:latin typeface="DejaVu Sans"/>
                <a:ea typeface="DejaVu Sans"/>
                <a:cs typeface="DejaVu Sans"/>
              </a:defRPr>
            </a:lvl3pPr>
            <a:lvl4pPr algn="ctr">
              <a:defRPr sz="1800" b="0">
                <a:solidFill>
                  <a:srgbClr val="173F43"/>
                </a:solidFill>
                <a:latin typeface="DejaVu Sans"/>
                <a:ea typeface="DejaVu Sans"/>
                <a:cs typeface="DejaVu Sans"/>
              </a:defRPr>
            </a:lvl4pPr>
            <a:lvl5pPr algn="ctr">
              <a:defRPr sz="1800" b="0">
                <a:solidFill>
                  <a:srgbClr val="173F43"/>
                </a:solidFill>
                <a:latin typeface="DejaVu Sans"/>
                <a:ea typeface="DejaVu Sans"/>
                <a:cs typeface="DejaVu Sans"/>
              </a:defRPr>
            </a:lvl5pPr>
            <a:lvl6pPr algn="ctr">
              <a:defRPr sz="1800" b="0">
                <a:solidFill>
                  <a:srgbClr val="173F43"/>
                </a:solidFill>
                <a:latin typeface="DejaVu Sans"/>
                <a:ea typeface="DejaVu Sans"/>
                <a:cs typeface="DejaVu Sans"/>
              </a:defRPr>
            </a:lvl6pPr>
            <a:lvl7pPr algn="ctr">
              <a:defRPr sz="1800" b="0">
                <a:solidFill>
                  <a:srgbClr val="173F43"/>
                </a:solidFill>
                <a:latin typeface="DejaVu Sans"/>
                <a:ea typeface="DejaVu Sans"/>
                <a:cs typeface="DejaVu Sans"/>
              </a:defRPr>
            </a:lvl7pPr>
            <a:lvl8pPr algn="ctr">
              <a:defRPr sz="1800" b="0">
                <a:solidFill>
                  <a:srgbClr val="173F43"/>
                </a:solidFill>
                <a:latin typeface="DejaVu Sans"/>
                <a:ea typeface="DejaVu Sans"/>
                <a:cs typeface="DejaVu Sans"/>
              </a:defRPr>
            </a:lvl8pPr>
            <a:lvl9pPr algn="ctr">
              <a:defRPr sz="1800" b="0">
                <a:solidFill>
                  <a:srgbClr val="173F43"/>
                </a:solidFill>
                <a:latin typeface="DejaVu Sans"/>
                <a:ea typeface="DejaVu Sans"/>
                <a:cs typeface="DejaVu Sans"/>
              </a:defRPr>
            </a:lvl9pPr>
          </a:lstStyle>
          <a:p xmlns:a="http://schemas.openxmlformats.org/drawingml/2006/main">
            <a:pPr algn="ctr">
              <a:defRPr sz="1800" b="0">
                <a:solidFill>
                  <a:srgbClr val="173F43"/>
                </a:solidFill>
                <a:latin typeface="DejaVu Sans"/>
                <a:ea typeface="DejaVu Sans"/>
                <a:cs typeface="DejaVu Sans"/>
              </a:defRPr>
            </a:pPr>
            <a:r>
              <a:rPr sz="1800" b="0">
                <a:solidFill>
                  <a:srgbClr val="173F43"/>
                </a:solidFill>
                <a:latin typeface="DejaVu Sans"/>
                <a:ea typeface="DejaVu Sans"/>
                <a:cs typeface="DejaVu Sans"/>
              </a:rPr>
              <a:t>5</a:t>
            </a:r>
          </a:p>
        </p:txBody>
      </p:sp>
      <p:sp>
        <p:nvSpPr>
          <p:cNvPr id="18" name="">
            <a:extLst xmlns:a="http://schemas.openxmlformats.org/drawingml/2006/main">
              <a:ext uri="{FF2B5EF4-FFF2-40B4-BE49-F238E27FC236}">
                <a16:creationId xmlns:a16="http://schemas.microsoft.com/office/drawing/2014/main" id="{A1ACC9F1-0C98-46AC-9BF6-4A5D10E8A6F2}"/>
              </a:ext>
            </a:extLst>
          </p:cNvPr>
          <p:cNvSpPr>
            <a:spLocks xmlns:a="http://schemas.openxmlformats.org/drawingml/2006/main" noGrp="1"/>
          </p:cNvSpPr>
          <p:nvPr/>
        </p:nvSpPr>
        <p:spPr>
          <a:xfrm xmlns:a="http://schemas.openxmlformats.org/drawingml/2006/main">
            <a:off x="7124700" y="3057525"/>
            <a:ext cx="0" cy="266700"/>
          </a:xfrm>
          <a:prstGeom xmlns:a="http://schemas.openxmlformats.org/drawingml/2006/main" prst="line">
            <a:avLst/>
          </a:prstGeom>
          <a:noFill xmlns:a="http://schemas.openxmlformats.org/drawingml/2006/main"/>
          <a:ln xmlns:a="http://schemas.openxmlformats.org/drawingml/2006/main" w="19050">
            <a:solidFill>
              <a:srgbClr val="173F43"/>
            </a:solidFill>
            <a:prstDash val="solid"/>
          </a:ln>
        </p:spPr>
      </p:sp>
      <p:sp>
        <p:nvSpPr>
          <p:cNvPr id="19" name="text-18">
            <a:extLst xmlns:a="http://schemas.openxmlformats.org/drawingml/2006/main">
              <a:ext uri="{FF2B5EF4-FFF2-40B4-BE49-F238E27FC236}">
                <a16:creationId xmlns:a16="http://schemas.microsoft.com/office/drawing/2014/main" id="{127F0596-1504-43CD-87B1-FFBA7C9C9550}"/>
              </a:ext>
            </a:extLst>
          </p:cNvPr>
          <p:cNvSpPr>
            <a:spLocks xmlns:a="http://schemas.openxmlformats.org/drawingml/2006/main" noGrp="1"/>
          </p:cNvSpPr>
          <p:nvPr/>
        </p:nvSpPr>
        <p:spPr>
          <a:xfrm xmlns:a="http://schemas.openxmlformats.org/drawingml/2006/main">
            <a:off x="6915150" y="3476625"/>
            <a:ext cx="4191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1800" b="0">
                <a:solidFill>
                  <a:srgbClr val="173F43"/>
                </a:solidFill>
                <a:latin typeface="DejaVu Sans"/>
                <a:ea typeface="DejaVu Sans"/>
                <a:cs typeface="DejaVu Sans"/>
              </a:defRPr>
            </a:defPPr>
            <a:lvl1pPr algn="ctr">
              <a:defRPr sz="1800" b="0">
                <a:solidFill>
                  <a:srgbClr val="173F43"/>
                </a:solidFill>
                <a:latin typeface="DejaVu Sans"/>
                <a:ea typeface="DejaVu Sans"/>
                <a:cs typeface="DejaVu Sans"/>
              </a:defRPr>
            </a:lvl1pPr>
            <a:lvl2pPr algn="ctr">
              <a:defRPr sz="1800" b="0">
                <a:solidFill>
                  <a:srgbClr val="173F43"/>
                </a:solidFill>
                <a:latin typeface="DejaVu Sans"/>
                <a:ea typeface="DejaVu Sans"/>
                <a:cs typeface="DejaVu Sans"/>
              </a:defRPr>
            </a:lvl2pPr>
            <a:lvl3pPr algn="ctr">
              <a:defRPr sz="1800" b="0">
                <a:solidFill>
                  <a:srgbClr val="173F43"/>
                </a:solidFill>
                <a:latin typeface="DejaVu Sans"/>
                <a:ea typeface="DejaVu Sans"/>
                <a:cs typeface="DejaVu Sans"/>
              </a:defRPr>
            </a:lvl3pPr>
            <a:lvl4pPr algn="ctr">
              <a:defRPr sz="1800" b="0">
                <a:solidFill>
                  <a:srgbClr val="173F43"/>
                </a:solidFill>
                <a:latin typeface="DejaVu Sans"/>
                <a:ea typeface="DejaVu Sans"/>
                <a:cs typeface="DejaVu Sans"/>
              </a:defRPr>
            </a:lvl4pPr>
            <a:lvl5pPr algn="ctr">
              <a:defRPr sz="1800" b="0">
                <a:solidFill>
                  <a:srgbClr val="173F43"/>
                </a:solidFill>
                <a:latin typeface="DejaVu Sans"/>
                <a:ea typeface="DejaVu Sans"/>
                <a:cs typeface="DejaVu Sans"/>
              </a:defRPr>
            </a:lvl5pPr>
            <a:lvl6pPr algn="ctr">
              <a:defRPr sz="1800" b="0">
                <a:solidFill>
                  <a:srgbClr val="173F43"/>
                </a:solidFill>
                <a:latin typeface="DejaVu Sans"/>
                <a:ea typeface="DejaVu Sans"/>
                <a:cs typeface="DejaVu Sans"/>
              </a:defRPr>
            </a:lvl6pPr>
            <a:lvl7pPr algn="ctr">
              <a:defRPr sz="1800" b="0">
                <a:solidFill>
                  <a:srgbClr val="173F43"/>
                </a:solidFill>
                <a:latin typeface="DejaVu Sans"/>
                <a:ea typeface="DejaVu Sans"/>
                <a:cs typeface="DejaVu Sans"/>
              </a:defRPr>
            </a:lvl7pPr>
            <a:lvl8pPr algn="ctr">
              <a:defRPr sz="1800" b="0">
                <a:solidFill>
                  <a:srgbClr val="173F43"/>
                </a:solidFill>
                <a:latin typeface="DejaVu Sans"/>
                <a:ea typeface="DejaVu Sans"/>
                <a:cs typeface="DejaVu Sans"/>
              </a:defRPr>
            </a:lvl8pPr>
            <a:lvl9pPr algn="ctr">
              <a:defRPr sz="1800" b="0">
                <a:solidFill>
                  <a:srgbClr val="173F43"/>
                </a:solidFill>
                <a:latin typeface="DejaVu Sans"/>
                <a:ea typeface="DejaVu Sans"/>
                <a:cs typeface="DejaVu Sans"/>
              </a:defRPr>
            </a:lvl9pPr>
          </a:lstStyle>
          <a:p xmlns:a="http://schemas.openxmlformats.org/drawingml/2006/main">
            <a:pPr algn="ctr">
              <a:defRPr sz="1800" b="0">
                <a:solidFill>
                  <a:srgbClr val="173F43"/>
                </a:solidFill>
                <a:latin typeface="DejaVu Sans"/>
                <a:ea typeface="DejaVu Sans"/>
                <a:cs typeface="DejaVu Sans"/>
              </a:defRPr>
            </a:pPr>
            <a:r>
              <a:rPr sz="1800" b="0">
                <a:solidFill>
                  <a:srgbClr val="173F43"/>
                </a:solidFill>
                <a:latin typeface="DejaVu Sans"/>
                <a:ea typeface="DejaVu Sans"/>
                <a:cs typeface="DejaVu Sans"/>
              </a:rPr>
              <a:t>6</a:t>
            </a:r>
          </a:p>
        </p:txBody>
      </p:sp>
      <p:sp>
        <p:nvSpPr>
          <p:cNvPr id="20" name="">
            <a:extLst xmlns:a="http://schemas.openxmlformats.org/drawingml/2006/main">
              <a:ext uri="{FF2B5EF4-FFF2-40B4-BE49-F238E27FC236}">
                <a16:creationId xmlns:a16="http://schemas.microsoft.com/office/drawing/2014/main" id="{04A6AE46-7A63-4A50-8BC4-5D8E69EED0BA}"/>
              </a:ext>
            </a:extLst>
          </p:cNvPr>
          <p:cNvSpPr>
            <a:spLocks xmlns:a="http://schemas.openxmlformats.org/drawingml/2006/main" noGrp="1"/>
          </p:cNvSpPr>
          <p:nvPr/>
        </p:nvSpPr>
        <p:spPr>
          <a:xfrm xmlns:a="http://schemas.openxmlformats.org/drawingml/2006/main">
            <a:off x="8153400" y="3057525"/>
            <a:ext cx="0" cy="266700"/>
          </a:xfrm>
          <a:prstGeom xmlns:a="http://schemas.openxmlformats.org/drawingml/2006/main" prst="line">
            <a:avLst/>
          </a:prstGeom>
          <a:noFill xmlns:a="http://schemas.openxmlformats.org/drawingml/2006/main"/>
          <a:ln xmlns:a="http://schemas.openxmlformats.org/drawingml/2006/main" w="19050">
            <a:solidFill>
              <a:srgbClr val="173F43"/>
            </a:solidFill>
            <a:prstDash val="solid"/>
          </a:ln>
        </p:spPr>
      </p:sp>
      <p:sp>
        <p:nvSpPr>
          <p:cNvPr id="21" name="text-20">
            <a:extLst xmlns:a="http://schemas.openxmlformats.org/drawingml/2006/main">
              <a:ext uri="{FF2B5EF4-FFF2-40B4-BE49-F238E27FC236}">
                <a16:creationId xmlns:a16="http://schemas.microsoft.com/office/drawing/2014/main" id="{02FB39C8-812B-4E26-A26F-836AB6A1CB97}"/>
              </a:ext>
            </a:extLst>
          </p:cNvPr>
          <p:cNvSpPr>
            <a:spLocks xmlns:a="http://schemas.openxmlformats.org/drawingml/2006/main" noGrp="1"/>
          </p:cNvSpPr>
          <p:nvPr/>
        </p:nvSpPr>
        <p:spPr>
          <a:xfrm xmlns:a="http://schemas.openxmlformats.org/drawingml/2006/main">
            <a:off x="7943850" y="3476625"/>
            <a:ext cx="4191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1800" b="0">
                <a:solidFill>
                  <a:srgbClr val="173F43"/>
                </a:solidFill>
                <a:latin typeface="DejaVu Sans"/>
                <a:ea typeface="DejaVu Sans"/>
                <a:cs typeface="DejaVu Sans"/>
              </a:defRPr>
            </a:defPPr>
            <a:lvl1pPr algn="ctr">
              <a:defRPr sz="1800" b="0">
                <a:solidFill>
                  <a:srgbClr val="173F43"/>
                </a:solidFill>
                <a:latin typeface="DejaVu Sans"/>
                <a:ea typeface="DejaVu Sans"/>
                <a:cs typeface="DejaVu Sans"/>
              </a:defRPr>
            </a:lvl1pPr>
            <a:lvl2pPr algn="ctr">
              <a:defRPr sz="1800" b="0">
                <a:solidFill>
                  <a:srgbClr val="173F43"/>
                </a:solidFill>
                <a:latin typeface="DejaVu Sans"/>
                <a:ea typeface="DejaVu Sans"/>
                <a:cs typeface="DejaVu Sans"/>
              </a:defRPr>
            </a:lvl2pPr>
            <a:lvl3pPr algn="ctr">
              <a:defRPr sz="1800" b="0">
                <a:solidFill>
                  <a:srgbClr val="173F43"/>
                </a:solidFill>
                <a:latin typeface="DejaVu Sans"/>
                <a:ea typeface="DejaVu Sans"/>
                <a:cs typeface="DejaVu Sans"/>
              </a:defRPr>
            </a:lvl3pPr>
            <a:lvl4pPr algn="ctr">
              <a:defRPr sz="1800" b="0">
                <a:solidFill>
                  <a:srgbClr val="173F43"/>
                </a:solidFill>
                <a:latin typeface="DejaVu Sans"/>
                <a:ea typeface="DejaVu Sans"/>
                <a:cs typeface="DejaVu Sans"/>
              </a:defRPr>
            </a:lvl4pPr>
            <a:lvl5pPr algn="ctr">
              <a:defRPr sz="1800" b="0">
                <a:solidFill>
                  <a:srgbClr val="173F43"/>
                </a:solidFill>
                <a:latin typeface="DejaVu Sans"/>
                <a:ea typeface="DejaVu Sans"/>
                <a:cs typeface="DejaVu Sans"/>
              </a:defRPr>
            </a:lvl5pPr>
            <a:lvl6pPr algn="ctr">
              <a:defRPr sz="1800" b="0">
                <a:solidFill>
                  <a:srgbClr val="173F43"/>
                </a:solidFill>
                <a:latin typeface="DejaVu Sans"/>
                <a:ea typeface="DejaVu Sans"/>
                <a:cs typeface="DejaVu Sans"/>
              </a:defRPr>
            </a:lvl6pPr>
            <a:lvl7pPr algn="ctr">
              <a:defRPr sz="1800" b="0">
                <a:solidFill>
                  <a:srgbClr val="173F43"/>
                </a:solidFill>
                <a:latin typeface="DejaVu Sans"/>
                <a:ea typeface="DejaVu Sans"/>
                <a:cs typeface="DejaVu Sans"/>
              </a:defRPr>
            </a:lvl7pPr>
            <a:lvl8pPr algn="ctr">
              <a:defRPr sz="1800" b="0">
                <a:solidFill>
                  <a:srgbClr val="173F43"/>
                </a:solidFill>
                <a:latin typeface="DejaVu Sans"/>
                <a:ea typeface="DejaVu Sans"/>
                <a:cs typeface="DejaVu Sans"/>
              </a:defRPr>
            </a:lvl8pPr>
            <a:lvl9pPr algn="ctr">
              <a:defRPr sz="1800" b="0">
                <a:solidFill>
                  <a:srgbClr val="173F43"/>
                </a:solidFill>
                <a:latin typeface="DejaVu Sans"/>
                <a:ea typeface="DejaVu Sans"/>
                <a:cs typeface="DejaVu Sans"/>
              </a:defRPr>
            </a:lvl9pPr>
          </a:lstStyle>
          <a:p xmlns:a="http://schemas.openxmlformats.org/drawingml/2006/main">
            <a:pPr algn="ctr">
              <a:defRPr sz="1800" b="0">
                <a:solidFill>
                  <a:srgbClr val="173F43"/>
                </a:solidFill>
                <a:latin typeface="DejaVu Sans"/>
                <a:ea typeface="DejaVu Sans"/>
                <a:cs typeface="DejaVu Sans"/>
              </a:defRPr>
            </a:pPr>
            <a:r>
              <a:rPr sz="1800" b="0">
                <a:solidFill>
                  <a:srgbClr val="173F43"/>
                </a:solidFill>
                <a:latin typeface="DejaVu Sans"/>
                <a:ea typeface="DejaVu Sans"/>
                <a:cs typeface="DejaVu Sans"/>
              </a:rPr>
              <a:t>7</a:t>
            </a:r>
          </a:p>
        </p:txBody>
      </p:sp>
      <p:sp>
        <p:nvSpPr>
          <p:cNvPr id="22" name="">
            <a:extLst xmlns:a="http://schemas.openxmlformats.org/drawingml/2006/main">
              <a:ext uri="{FF2B5EF4-FFF2-40B4-BE49-F238E27FC236}">
                <a16:creationId xmlns:a16="http://schemas.microsoft.com/office/drawing/2014/main" id="{4C5FB55E-5DC3-4E62-A467-ACB58B4FA28F}"/>
              </a:ext>
            </a:extLst>
          </p:cNvPr>
          <p:cNvSpPr>
            <a:spLocks xmlns:a="http://schemas.openxmlformats.org/drawingml/2006/main" noGrp="1"/>
          </p:cNvSpPr>
          <p:nvPr/>
        </p:nvSpPr>
        <p:spPr>
          <a:xfrm xmlns:a="http://schemas.openxmlformats.org/drawingml/2006/main">
            <a:off x="9182100" y="3057525"/>
            <a:ext cx="0" cy="266700"/>
          </a:xfrm>
          <a:prstGeom xmlns:a="http://schemas.openxmlformats.org/drawingml/2006/main" prst="line">
            <a:avLst/>
          </a:prstGeom>
          <a:noFill xmlns:a="http://schemas.openxmlformats.org/drawingml/2006/main"/>
          <a:ln xmlns:a="http://schemas.openxmlformats.org/drawingml/2006/main" w="19050">
            <a:solidFill>
              <a:srgbClr val="173F43"/>
            </a:solidFill>
            <a:prstDash val="solid"/>
          </a:ln>
        </p:spPr>
      </p:sp>
      <p:sp>
        <p:nvSpPr>
          <p:cNvPr id="23" name="text-22">
            <a:extLst xmlns:a="http://schemas.openxmlformats.org/drawingml/2006/main">
              <a:ext uri="{FF2B5EF4-FFF2-40B4-BE49-F238E27FC236}">
                <a16:creationId xmlns:a16="http://schemas.microsoft.com/office/drawing/2014/main" id="{A2DB4D75-5579-48DC-9807-4B0365F5478E}"/>
              </a:ext>
            </a:extLst>
          </p:cNvPr>
          <p:cNvSpPr>
            <a:spLocks xmlns:a="http://schemas.openxmlformats.org/drawingml/2006/main" noGrp="1"/>
          </p:cNvSpPr>
          <p:nvPr/>
        </p:nvSpPr>
        <p:spPr>
          <a:xfrm xmlns:a="http://schemas.openxmlformats.org/drawingml/2006/main">
            <a:off x="8972550" y="3476625"/>
            <a:ext cx="4191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1800" b="0">
                <a:solidFill>
                  <a:srgbClr val="173F43"/>
                </a:solidFill>
                <a:latin typeface="DejaVu Sans"/>
                <a:ea typeface="DejaVu Sans"/>
                <a:cs typeface="DejaVu Sans"/>
              </a:defRPr>
            </a:defPPr>
            <a:lvl1pPr algn="ctr">
              <a:defRPr sz="1800" b="0">
                <a:solidFill>
                  <a:srgbClr val="173F43"/>
                </a:solidFill>
                <a:latin typeface="DejaVu Sans"/>
                <a:ea typeface="DejaVu Sans"/>
                <a:cs typeface="DejaVu Sans"/>
              </a:defRPr>
            </a:lvl1pPr>
            <a:lvl2pPr algn="ctr">
              <a:defRPr sz="1800" b="0">
                <a:solidFill>
                  <a:srgbClr val="173F43"/>
                </a:solidFill>
                <a:latin typeface="DejaVu Sans"/>
                <a:ea typeface="DejaVu Sans"/>
                <a:cs typeface="DejaVu Sans"/>
              </a:defRPr>
            </a:lvl2pPr>
            <a:lvl3pPr algn="ctr">
              <a:defRPr sz="1800" b="0">
                <a:solidFill>
                  <a:srgbClr val="173F43"/>
                </a:solidFill>
                <a:latin typeface="DejaVu Sans"/>
                <a:ea typeface="DejaVu Sans"/>
                <a:cs typeface="DejaVu Sans"/>
              </a:defRPr>
            </a:lvl3pPr>
            <a:lvl4pPr algn="ctr">
              <a:defRPr sz="1800" b="0">
                <a:solidFill>
                  <a:srgbClr val="173F43"/>
                </a:solidFill>
                <a:latin typeface="DejaVu Sans"/>
                <a:ea typeface="DejaVu Sans"/>
                <a:cs typeface="DejaVu Sans"/>
              </a:defRPr>
            </a:lvl4pPr>
            <a:lvl5pPr algn="ctr">
              <a:defRPr sz="1800" b="0">
                <a:solidFill>
                  <a:srgbClr val="173F43"/>
                </a:solidFill>
                <a:latin typeface="DejaVu Sans"/>
                <a:ea typeface="DejaVu Sans"/>
                <a:cs typeface="DejaVu Sans"/>
              </a:defRPr>
            </a:lvl5pPr>
            <a:lvl6pPr algn="ctr">
              <a:defRPr sz="1800" b="0">
                <a:solidFill>
                  <a:srgbClr val="173F43"/>
                </a:solidFill>
                <a:latin typeface="DejaVu Sans"/>
                <a:ea typeface="DejaVu Sans"/>
                <a:cs typeface="DejaVu Sans"/>
              </a:defRPr>
            </a:lvl6pPr>
            <a:lvl7pPr algn="ctr">
              <a:defRPr sz="1800" b="0">
                <a:solidFill>
                  <a:srgbClr val="173F43"/>
                </a:solidFill>
                <a:latin typeface="DejaVu Sans"/>
                <a:ea typeface="DejaVu Sans"/>
                <a:cs typeface="DejaVu Sans"/>
              </a:defRPr>
            </a:lvl7pPr>
            <a:lvl8pPr algn="ctr">
              <a:defRPr sz="1800" b="0">
                <a:solidFill>
                  <a:srgbClr val="173F43"/>
                </a:solidFill>
                <a:latin typeface="DejaVu Sans"/>
                <a:ea typeface="DejaVu Sans"/>
                <a:cs typeface="DejaVu Sans"/>
              </a:defRPr>
            </a:lvl8pPr>
            <a:lvl9pPr algn="ctr">
              <a:defRPr sz="1800" b="0">
                <a:solidFill>
                  <a:srgbClr val="173F43"/>
                </a:solidFill>
                <a:latin typeface="DejaVu Sans"/>
                <a:ea typeface="DejaVu Sans"/>
                <a:cs typeface="DejaVu Sans"/>
              </a:defRPr>
            </a:lvl9pPr>
          </a:lstStyle>
          <a:p xmlns:a="http://schemas.openxmlformats.org/drawingml/2006/main">
            <a:pPr algn="ctr">
              <a:defRPr sz="1800" b="0">
                <a:solidFill>
                  <a:srgbClr val="173F43"/>
                </a:solidFill>
                <a:latin typeface="DejaVu Sans"/>
                <a:ea typeface="DejaVu Sans"/>
                <a:cs typeface="DejaVu Sans"/>
              </a:defRPr>
            </a:pPr>
            <a:r>
              <a:rPr sz="1800" b="0">
                <a:solidFill>
                  <a:srgbClr val="173F43"/>
                </a:solidFill>
                <a:latin typeface="DejaVu Sans"/>
                <a:ea typeface="DejaVu Sans"/>
                <a:cs typeface="DejaVu Sans"/>
              </a:rPr>
              <a:t>8</a:t>
            </a:r>
          </a:p>
        </p:txBody>
      </p:sp>
      <p:sp>
        <p:nvSpPr>
          <p:cNvPr id="24" name="">
            <a:extLst xmlns:a="http://schemas.openxmlformats.org/drawingml/2006/main">
              <a:ext uri="{FF2B5EF4-FFF2-40B4-BE49-F238E27FC236}">
                <a16:creationId xmlns:a16="http://schemas.microsoft.com/office/drawing/2014/main" id="{C03414B9-E6C2-4036-B663-5A74BC7C3A30}"/>
              </a:ext>
            </a:extLst>
          </p:cNvPr>
          <p:cNvSpPr>
            <a:spLocks xmlns:a="http://schemas.openxmlformats.org/drawingml/2006/main" noGrp="1"/>
          </p:cNvSpPr>
          <p:nvPr/>
        </p:nvSpPr>
        <p:spPr>
          <a:xfrm xmlns:a="http://schemas.openxmlformats.org/drawingml/2006/main">
            <a:off x="10210800" y="3057525"/>
            <a:ext cx="0" cy="266700"/>
          </a:xfrm>
          <a:prstGeom xmlns:a="http://schemas.openxmlformats.org/drawingml/2006/main" prst="line">
            <a:avLst/>
          </a:prstGeom>
          <a:noFill xmlns:a="http://schemas.openxmlformats.org/drawingml/2006/main"/>
          <a:ln xmlns:a="http://schemas.openxmlformats.org/drawingml/2006/main" w="19050">
            <a:solidFill>
              <a:srgbClr val="173F43"/>
            </a:solidFill>
            <a:prstDash val="solid"/>
          </a:ln>
        </p:spPr>
      </p:sp>
      <p:sp>
        <p:nvSpPr>
          <p:cNvPr id="25" name="text-24">
            <a:extLst xmlns:a="http://schemas.openxmlformats.org/drawingml/2006/main">
              <a:ext uri="{FF2B5EF4-FFF2-40B4-BE49-F238E27FC236}">
                <a16:creationId xmlns:a16="http://schemas.microsoft.com/office/drawing/2014/main" id="{B551C4D2-A0B8-4079-B4EF-0A2EE4648318}"/>
              </a:ext>
            </a:extLst>
          </p:cNvPr>
          <p:cNvSpPr>
            <a:spLocks xmlns:a="http://schemas.openxmlformats.org/drawingml/2006/main" noGrp="1"/>
          </p:cNvSpPr>
          <p:nvPr/>
        </p:nvSpPr>
        <p:spPr>
          <a:xfrm xmlns:a="http://schemas.openxmlformats.org/drawingml/2006/main">
            <a:off x="10001250" y="3476625"/>
            <a:ext cx="4191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1800" b="0">
                <a:solidFill>
                  <a:srgbClr val="173F43"/>
                </a:solidFill>
                <a:latin typeface="DejaVu Sans"/>
                <a:ea typeface="DejaVu Sans"/>
                <a:cs typeface="DejaVu Sans"/>
              </a:defRPr>
            </a:defPPr>
            <a:lvl1pPr algn="ctr">
              <a:defRPr sz="1800" b="0">
                <a:solidFill>
                  <a:srgbClr val="173F43"/>
                </a:solidFill>
                <a:latin typeface="DejaVu Sans"/>
                <a:ea typeface="DejaVu Sans"/>
                <a:cs typeface="DejaVu Sans"/>
              </a:defRPr>
            </a:lvl1pPr>
            <a:lvl2pPr algn="ctr">
              <a:defRPr sz="1800" b="0">
                <a:solidFill>
                  <a:srgbClr val="173F43"/>
                </a:solidFill>
                <a:latin typeface="DejaVu Sans"/>
                <a:ea typeface="DejaVu Sans"/>
                <a:cs typeface="DejaVu Sans"/>
              </a:defRPr>
            </a:lvl2pPr>
            <a:lvl3pPr algn="ctr">
              <a:defRPr sz="1800" b="0">
                <a:solidFill>
                  <a:srgbClr val="173F43"/>
                </a:solidFill>
                <a:latin typeface="DejaVu Sans"/>
                <a:ea typeface="DejaVu Sans"/>
                <a:cs typeface="DejaVu Sans"/>
              </a:defRPr>
            </a:lvl3pPr>
            <a:lvl4pPr algn="ctr">
              <a:defRPr sz="1800" b="0">
                <a:solidFill>
                  <a:srgbClr val="173F43"/>
                </a:solidFill>
                <a:latin typeface="DejaVu Sans"/>
                <a:ea typeface="DejaVu Sans"/>
                <a:cs typeface="DejaVu Sans"/>
              </a:defRPr>
            </a:lvl4pPr>
            <a:lvl5pPr algn="ctr">
              <a:defRPr sz="1800" b="0">
                <a:solidFill>
                  <a:srgbClr val="173F43"/>
                </a:solidFill>
                <a:latin typeface="DejaVu Sans"/>
                <a:ea typeface="DejaVu Sans"/>
                <a:cs typeface="DejaVu Sans"/>
              </a:defRPr>
            </a:lvl5pPr>
            <a:lvl6pPr algn="ctr">
              <a:defRPr sz="1800" b="0">
                <a:solidFill>
                  <a:srgbClr val="173F43"/>
                </a:solidFill>
                <a:latin typeface="DejaVu Sans"/>
                <a:ea typeface="DejaVu Sans"/>
                <a:cs typeface="DejaVu Sans"/>
              </a:defRPr>
            </a:lvl6pPr>
            <a:lvl7pPr algn="ctr">
              <a:defRPr sz="1800" b="0">
                <a:solidFill>
                  <a:srgbClr val="173F43"/>
                </a:solidFill>
                <a:latin typeface="DejaVu Sans"/>
                <a:ea typeface="DejaVu Sans"/>
                <a:cs typeface="DejaVu Sans"/>
              </a:defRPr>
            </a:lvl7pPr>
            <a:lvl8pPr algn="ctr">
              <a:defRPr sz="1800" b="0">
                <a:solidFill>
                  <a:srgbClr val="173F43"/>
                </a:solidFill>
                <a:latin typeface="DejaVu Sans"/>
                <a:ea typeface="DejaVu Sans"/>
                <a:cs typeface="DejaVu Sans"/>
              </a:defRPr>
            </a:lvl8pPr>
            <a:lvl9pPr algn="ctr">
              <a:defRPr sz="1800" b="0">
                <a:solidFill>
                  <a:srgbClr val="173F43"/>
                </a:solidFill>
                <a:latin typeface="DejaVu Sans"/>
                <a:ea typeface="DejaVu Sans"/>
                <a:cs typeface="DejaVu Sans"/>
              </a:defRPr>
            </a:lvl9pPr>
          </a:lstStyle>
          <a:p xmlns:a="http://schemas.openxmlformats.org/drawingml/2006/main">
            <a:pPr algn="ctr">
              <a:defRPr sz="1800" b="0">
                <a:solidFill>
                  <a:srgbClr val="173F43"/>
                </a:solidFill>
                <a:latin typeface="DejaVu Sans"/>
                <a:ea typeface="DejaVu Sans"/>
                <a:cs typeface="DejaVu Sans"/>
              </a:defRPr>
            </a:pPr>
            <a:r>
              <a:rPr sz="1800" b="0">
                <a:solidFill>
                  <a:srgbClr val="173F43"/>
                </a:solidFill>
                <a:latin typeface="DejaVu Sans"/>
                <a:ea typeface="DejaVu Sans"/>
                <a:cs typeface="DejaVu Sans"/>
              </a:rPr>
              <a:t>9</a:t>
            </a:r>
          </a:p>
        </p:txBody>
      </p:sp>
      <p:sp>
        <p:nvSpPr>
          <p:cNvPr id="26" name="">
            <a:extLst xmlns:a="http://schemas.openxmlformats.org/drawingml/2006/main">
              <a:ext uri="{FF2B5EF4-FFF2-40B4-BE49-F238E27FC236}">
                <a16:creationId xmlns:a16="http://schemas.microsoft.com/office/drawing/2014/main" id="{8FB094D4-9E27-4275-BB72-38B1F46F559E}"/>
              </a:ext>
            </a:extLst>
          </p:cNvPr>
          <p:cNvSpPr>
            <a:spLocks xmlns:a="http://schemas.openxmlformats.org/drawingml/2006/main" noGrp="1"/>
          </p:cNvSpPr>
          <p:nvPr/>
        </p:nvSpPr>
        <p:spPr>
          <a:xfrm xmlns:a="http://schemas.openxmlformats.org/drawingml/2006/main">
            <a:off x="11239500" y="3057525"/>
            <a:ext cx="0" cy="266700"/>
          </a:xfrm>
          <a:prstGeom xmlns:a="http://schemas.openxmlformats.org/drawingml/2006/main" prst="line">
            <a:avLst/>
          </a:prstGeom>
          <a:noFill xmlns:a="http://schemas.openxmlformats.org/drawingml/2006/main"/>
          <a:ln xmlns:a="http://schemas.openxmlformats.org/drawingml/2006/main" w="19050">
            <a:solidFill>
              <a:srgbClr val="173F43"/>
            </a:solidFill>
            <a:prstDash val="solid"/>
          </a:ln>
        </p:spPr>
      </p:sp>
      <p:sp>
        <p:nvSpPr>
          <p:cNvPr id="27" name="text-26">
            <a:extLst xmlns:a="http://schemas.openxmlformats.org/drawingml/2006/main">
              <a:ext uri="{FF2B5EF4-FFF2-40B4-BE49-F238E27FC236}">
                <a16:creationId xmlns:a16="http://schemas.microsoft.com/office/drawing/2014/main" id="{CC3102DE-1F06-40DA-A5D0-E17A24F8CFD1}"/>
              </a:ext>
            </a:extLst>
          </p:cNvPr>
          <p:cNvSpPr>
            <a:spLocks xmlns:a="http://schemas.openxmlformats.org/drawingml/2006/main" noGrp="1"/>
          </p:cNvSpPr>
          <p:nvPr/>
        </p:nvSpPr>
        <p:spPr>
          <a:xfrm xmlns:a="http://schemas.openxmlformats.org/drawingml/2006/main">
            <a:off x="11029950" y="3476625"/>
            <a:ext cx="4191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1800" b="0">
                <a:solidFill>
                  <a:srgbClr val="173F43"/>
                </a:solidFill>
                <a:latin typeface="DejaVu Sans"/>
                <a:ea typeface="DejaVu Sans"/>
                <a:cs typeface="DejaVu Sans"/>
              </a:defRPr>
            </a:defPPr>
            <a:lvl1pPr algn="ctr">
              <a:defRPr sz="1800" b="0">
                <a:solidFill>
                  <a:srgbClr val="173F43"/>
                </a:solidFill>
                <a:latin typeface="DejaVu Sans"/>
                <a:ea typeface="DejaVu Sans"/>
                <a:cs typeface="DejaVu Sans"/>
              </a:defRPr>
            </a:lvl1pPr>
            <a:lvl2pPr algn="ctr">
              <a:defRPr sz="1800" b="0">
                <a:solidFill>
                  <a:srgbClr val="173F43"/>
                </a:solidFill>
                <a:latin typeface="DejaVu Sans"/>
                <a:ea typeface="DejaVu Sans"/>
                <a:cs typeface="DejaVu Sans"/>
              </a:defRPr>
            </a:lvl2pPr>
            <a:lvl3pPr algn="ctr">
              <a:defRPr sz="1800" b="0">
                <a:solidFill>
                  <a:srgbClr val="173F43"/>
                </a:solidFill>
                <a:latin typeface="DejaVu Sans"/>
                <a:ea typeface="DejaVu Sans"/>
                <a:cs typeface="DejaVu Sans"/>
              </a:defRPr>
            </a:lvl3pPr>
            <a:lvl4pPr algn="ctr">
              <a:defRPr sz="1800" b="0">
                <a:solidFill>
                  <a:srgbClr val="173F43"/>
                </a:solidFill>
                <a:latin typeface="DejaVu Sans"/>
                <a:ea typeface="DejaVu Sans"/>
                <a:cs typeface="DejaVu Sans"/>
              </a:defRPr>
            </a:lvl4pPr>
            <a:lvl5pPr algn="ctr">
              <a:defRPr sz="1800" b="0">
                <a:solidFill>
                  <a:srgbClr val="173F43"/>
                </a:solidFill>
                <a:latin typeface="DejaVu Sans"/>
                <a:ea typeface="DejaVu Sans"/>
                <a:cs typeface="DejaVu Sans"/>
              </a:defRPr>
            </a:lvl5pPr>
            <a:lvl6pPr algn="ctr">
              <a:defRPr sz="1800" b="0">
                <a:solidFill>
                  <a:srgbClr val="173F43"/>
                </a:solidFill>
                <a:latin typeface="DejaVu Sans"/>
                <a:ea typeface="DejaVu Sans"/>
                <a:cs typeface="DejaVu Sans"/>
              </a:defRPr>
            </a:lvl6pPr>
            <a:lvl7pPr algn="ctr">
              <a:defRPr sz="1800" b="0">
                <a:solidFill>
                  <a:srgbClr val="173F43"/>
                </a:solidFill>
                <a:latin typeface="DejaVu Sans"/>
                <a:ea typeface="DejaVu Sans"/>
                <a:cs typeface="DejaVu Sans"/>
              </a:defRPr>
            </a:lvl7pPr>
            <a:lvl8pPr algn="ctr">
              <a:defRPr sz="1800" b="0">
                <a:solidFill>
                  <a:srgbClr val="173F43"/>
                </a:solidFill>
                <a:latin typeface="DejaVu Sans"/>
                <a:ea typeface="DejaVu Sans"/>
                <a:cs typeface="DejaVu Sans"/>
              </a:defRPr>
            </a:lvl8pPr>
            <a:lvl9pPr algn="ctr">
              <a:defRPr sz="1800" b="0">
                <a:solidFill>
                  <a:srgbClr val="173F43"/>
                </a:solidFill>
                <a:latin typeface="DejaVu Sans"/>
                <a:ea typeface="DejaVu Sans"/>
                <a:cs typeface="DejaVu Sans"/>
              </a:defRPr>
            </a:lvl9pPr>
          </a:lstStyle>
          <a:p xmlns:a="http://schemas.openxmlformats.org/drawingml/2006/main">
            <a:pPr algn="ctr">
              <a:defRPr sz="1800" b="0">
                <a:solidFill>
                  <a:srgbClr val="173F43"/>
                </a:solidFill>
                <a:latin typeface="DejaVu Sans"/>
                <a:ea typeface="DejaVu Sans"/>
                <a:cs typeface="DejaVu Sans"/>
              </a:defRPr>
            </a:pPr>
            <a:r>
              <a:rPr sz="1800" b="0">
                <a:solidFill>
                  <a:srgbClr val="173F43"/>
                </a:solidFill>
                <a:latin typeface="DejaVu Sans"/>
                <a:ea typeface="DejaVu Sans"/>
                <a:cs typeface="DejaVu Sans"/>
              </a:rPr>
              <a:t>10</a:t>
            </a:r>
          </a:p>
        </p:txBody>
      </p:sp>
      <p:sp>
        <p:nvSpPr>
          <p:cNvPr id="28" name="text-27">
            <a:extLst xmlns:a="http://schemas.openxmlformats.org/drawingml/2006/main">
              <a:ext uri="{FF2B5EF4-FFF2-40B4-BE49-F238E27FC236}">
                <a16:creationId xmlns:a16="http://schemas.microsoft.com/office/drawing/2014/main" id="{5CD55998-7C7E-4D10-A6EC-F380625322DD}"/>
              </a:ext>
            </a:extLst>
          </p:cNvPr>
          <p:cNvSpPr>
            <a:spLocks xmlns:a="http://schemas.openxmlformats.org/drawingml/2006/main" noGrp="1"/>
          </p:cNvSpPr>
          <p:nvPr/>
        </p:nvSpPr>
        <p:spPr>
          <a:xfrm xmlns:a="http://schemas.openxmlformats.org/drawingml/2006/main">
            <a:off x="952500" y="4524375"/>
            <a:ext cx="10287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550" b="0">
                <a:solidFill>
                  <a:srgbClr val="173F43"/>
                </a:solidFill>
                <a:latin typeface="DejaVu Sans"/>
                <a:ea typeface="DejaVu Sans"/>
                <a:cs typeface="DejaVu Sans"/>
              </a:defRPr>
            </a:defPPr>
            <a:lvl1pPr algn="l">
              <a:defRPr sz="2550" b="0">
                <a:solidFill>
                  <a:srgbClr val="173F43"/>
                </a:solidFill>
                <a:latin typeface="DejaVu Sans"/>
                <a:ea typeface="DejaVu Sans"/>
                <a:cs typeface="DejaVu Sans"/>
              </a:defRPr>
            </a:lvl1pPr>
            <a:lvl2pPr algn="l">
              <a:defRPr sz="2550" b="0">
                <a:solidFill>
                  <a:srgbClr val="173F43"/>
                </a:solidFill>
                <a:latin typeface="DejaVu Sans"/>
                <a:ea typeface="DejaVu Sans"/>
                <a:cs typeface="DejaVu Sans"/>
              </a:defRPr>
            </a:lvl2pPr>
            <a:lvl3pPr algn="l">
              <a:defRPr sz="2550" b="0">
                <a:solidFill>
                  <a:srgbClr val="173F43"/>
                </a:solidFill>
                <a:latin typeface="DejaVu Sans"/>
                <a:ea typeface="DejaVu Sans"/>
                <a:cs typeface="DejaVu Sans"/>
              </a:defRPr>
            </a:lvl3pPr>
            <a:lvl4pPr algn="l">
              <a:defRPr sz="2550" b="0">
                <a:solidFill>
                  <a:srgbClr val="173F43"/>
                </a:solidFill>
                <a:latin typeface="DejaVu Sans"/>
                <a:ea typeface="DejaVu Sans"/>
                <a:cs typeface="DejaVu Sans"/>
              </a:defRPr>
            </a:lvl4pPr>
            <a:lvl5pPr algn="l">
              <a:defRPr sz="2550" b="0">
                <a:solidFill>
                  <a:srgbClr val="173F43"/>
                </a:solidFill>
                <a:latin typeface="DejaVu Sans"/>
                <a:ea typeface="DejaVu Sans"/>
                <a:cs typeface="DejaVu Sans"/>
              </a:defRPr>
            </a:lvl5pPr>
            <a:lvl6pPr algn="l">
              <a:defRPr sz="2550" b="0">
                <a:solidFill>
                  <a:srgbClr val="173F43"/>
                </a:solidFill>
                <a:latin typeface="DejaVu Sans"/>
                <a:ea typeface="DejaVu Sans"/>
                <a:cs typeface="DejaVu Sans"/>
              </a:defRPr>
            </a:lvl6pPr>
            <a:lvl7pPr algn="l">
              <a:defRPr sz="2550" b="0">
                <a:solidFill>
                  <a:srgbClr val="173F43"/>
                </a:solidFill>
                <a:latin typeface="DejaVu Sans"/>
                <a:ea typeface="DejaVu Sans"/>
                <a:cs typeface="DejaVu Sans"/>
              </a:defRPr>
            </a:lvl7pPr>
            <a:lvl8pPr algn="l">
              <a:defRPr sz="2550" b="0">
                <a:solidFill>
                  <a:srgbClr val="173F43"/>
                </a:solidFill>
                <a:latin typeface="DejaVu Sans"/>
                <a:ea typeface="DejaVu Sans"/>
                <a:cs typeface="DejaVu Sans"/>
              </a:defRPr>
            </a:lvl8pPr>
            <a:lvl9pPr algn="l">
              <a:defRPr sz="2550" b="0">
                <a:solidFill>
                  <a:srgbClr val="173F43"/>
                </a:solidFill>
                <a:latin typeface="DejaVu Sans"/>
                <a:ea typeface="DejaVu Sans"/>
                <a:cs typeface="DejaVu Sans"/>
              </a:defRPr>
            </a:lvl9pPr>
          </a:lstStyle>
          <a:p xmlns:a="http://schemas.openxmlformats.org/drawingml/2006/main">
            <a:pPr algn="l">
              <a:defRPr sz="2550" b="0">
                <a:solidFill>
                  <a:srgbClr val="173F43"/>
                </a:solidFill>
                <a:latin typeface="DejaVu Sans"/>
                <a:ea typeface="DejaVu Sans"/>
                <a:cs typeface="DejaVu Sans"/>
              </a:defRPr>
            </a:pPr>
            <a:r>
              <a:rPr sz="2550" b="0">
                <a:solidFill>
                  <a:srgbClr val="173F43"/>
                </a:solidFill>
                <a:latin typeface="DejaVu Sans"/>
                <a:ea typeface="DejaVu Sans"/>
                <a:cs typeface="DejaVu Sans"/>
              </a:rPr>
              <a:t>What would one point higher look like?</a:t>
            </a:r>
          </a:p>
        </p:txBody>
      </p:sp>
      <p:sp>
        <p:nvSpPr>
          <p:cNvPr id="29" name="text-28">
            <a:extLst xmlns:a="http://schemas.openxmlformats.org/drawingml/2006/main">
              <a:ext uri="{FF2B5EF4-FFF2-40B4-BE49-F238E27FC236}">
                <a16:creationId xmlns:a16="http://schemas.microsoft.com/office/drawing/2014/main" id="{F8818B57-278F-44D6-A1E9-EB99092F1E3B}"/>
              </a:ext>
            </a:extLst>
          </p:cNvPr>
          <p:cNvSpPr>
            <a:spLocks xmlns:a="http://schemas.openxmlformats.org/drawingml/2006/main" noGrp="1"/>
          </p:cNvSpPr>
          <p:nvPr/>
        </p:nvSpPr>
        <p:spPr>
          <a:xfrm xmlns:a="http://schemas.openxmlformats.org/drawingml/2006/main">
            <a:off x="609600" y="5543550"/>
            <a:ext cx="109347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725" b="0">
                <a:solidFill>
                  <a:srgbClr val="A95237"/>
                </a:solidFill>
                <a:latin typeface="DejaVu Sans"/>
                <a:ea typeface="DejaVu Sans"/>
                <a:cs typeface="DejaVu Sans"/>
              </a:defRPr>
            </a:defPPr>
            <a:lvl1pPr algn="l">
              <a:defRPr sz="1725" b="0">
                <a:solidFill>
                  <a:srgbClr val="A95237"/>
                </a:solidFill>
                <a:latin typeface="DejaVu Sans"/>
                <a:ea typeface="DejaVu Sans"/>
                <a:cs typeface="DejaVu Sans"/>
              </a:defRPr>
            </a:lvl1pPr>
            <a:lvl2pPr algn="l">
              <a:defRPr sz="1725" b="0">
                <a:solidFill>
                  <a:srgbClr val="A95237"/>
                </a:solidFill>
                <a:latin typeface="DejaVu Sans"/>
                <a:ea typeface="DejaVu Sans"/>
                <a:cs typeface="DejaVu Sans"/>
              </a:defRPr>
            </a:lvl2pPr>
            <a:lvl3pPr algn="l">
              <a:defRPr sz="1725" b="0">
                <a:solidFill>
                  <a:srgbClr val="A95237"/>
                </a:solidFill>
                <a:latin typeface="DejaVu Sans"/>
                <a:ea typeface="DejaVu Sans"/>
                <a:cs typeface="DejaVu Sans"/>
              </a:defRPr>
            </a:lvl3pPr>
            <a:lvl4pPr algn="l">
              <a:defRPr sz="1725" b="0">
                <a:solidFill>
                  <a:srgbClr val="A95237"/>
                </a:solidFill>
                <a:latin typeface="DejaVu Sans"/>
                <a:ea typeface="DejaVu Sans"/>
                <a:cs typeface="DejaVu Sans"/>
              </a:defRPr>
            </a:lvl4pPr>
            <a:lvl5pPr algn="l">
              <a:defRPr sz="1725" b="0">
                <a:solidFill>
                  <a:srgbClr val="A95237"/>
                </a:solidFill>
                <a:latin typeface="DejaVu Sans"/>
                <a:ea typeface="DejaVu Sans"/>
                <a:cs typeface="DejaVu Sans"/>
              </a:defRPr>
            </a:lvl5pPr>
            <a:lvl6pPr algn="l">
              <a:defRPr sz="1725" b="0">
                <a:solidFill>
                  <a:srgbClr val="A95237"/>
                </a:solidFill>
                <a:latin typeface="DejaVu Sans"/>
                <a:ea typeface="DejaVu Sans"/>
                <a:cs typeface="DejaVu Sans"/>
              </a:defRPr>
            </a:lvl6pPr>
            <a:lvl7pPr algn="l">
              <a:defRPr sz="1725" b="0">
                <a:solidFill>
                  <a:srgbClr val="A95237"/>
                </a:solidFill>
                <a:latin typeface="DejaVu Sans"/>
                <a:ea typeface="DejaVu Sans"/>
                <a:cs typeface="DejaVu Sans"/>
              </a:defRPr>
            </a:lvl7pPr>
            <a:lvl8pPr algn="l">
              <a:defRPr sz="1725" b="0">
                <a:solidFill>
                  <a:srgbClr val="A95237"/>
                </a:solidFill>
                <a:latin typeface="DejaVu Sans"/>
                <a:ea typeface="DejaVu Sans"/>
                <a:cs typeface="DejaVu Sans"/>
              </a:defRPr>
            </a:lvl8pPr>
            <a:lvl9pPr algn="l">
              <a:defRPr sz="1725" b="0">
                <a:solidFill>
                  <a:srgbClr val="A95237"/>
                </a:solidFill>
                <a:latin typeface="DejaVu Sans"/>
                <a:ea typeface="DejaVu Sans"/>
                <a:cs typeface="DejaVu Sans"/>
              </a:defRPr>
            </a:lvl9pPr>
          </a:lstStyle>
          <a:p xmlns:a="http://schemas.openxmlformats.org/drawingml/2006/main">
            <a:pPr algn="l">
              <a:defRPr sz="1725" b="0">
                <a:solidFill>
                  <a:srgbClr val="A95237"/>
                </a:solidFill>
                <a:latin typeface="DejaVu Sans"/>
                <a:ea typeface="DejaVu Sans"/>
                <a:cs typeface="DejaVu Sans"/>
              </a:defRPr>
            </a:pPr>
            <a:r>
              <a:rPr sz="1725" b="0">
                <a:solidFill>
                  <a:srgbClr val="A95237"/>
                </a:solidFill>
                <a:latin typeface="DejaVu Sans"/>
                <a:ea typeface="DejaVu Sans"/>
                <a:cs typeface="DejaVu Sans"/>
              </a:rPr>
              <a:t>0 = I feel very disconnected     10 = I feel as connected as I need</a:t>
            </a:r>
          </a:p>
        </p:txBody>
      </p:sp>
    </p:spTree>
    <p:extLst>
      <p:ext uri="{BB962C8B-B14F-4D97-AF65-F5344CB8AC3E}">
        <p14:creationId xmlns:p14="http://schemas.microsoft.com/office/powerpoint/2010/main" val="60625190"/>
      </p:ext>
    </p:extLst>
  </p:cSld>
</p:sld>
</file>

<file path=ppt/slides/slide4.xml><?xml version="1.0" encoding="utf-8"?>
<p:sld xmlns:p="http://schemas.openxmlformats.org/presentationml/2006/main">
  <p:cSld>
    <p:bg>
      <p:bgPr>
        <a:solidFill xmlns:a="http://schemas.openxmlformats.org/drawingml/2006/main">
          <a:srgbClr val="F7F2E7"/>
        </a:solidFill>
      </p:bgPr>
    </p:bg>
    <p:spTree>
      <p:nvGrpSpPr>
        <p:cNvPr id="1" name=""/>
        <p:cNvGrpSpPr/>
        <p:nvPr/>
      </p:nvGrpSpPr>
      <p:grpSpPr>
        <a:xfrm xmlns:a="http://schemas.openxmlformats.org/drawingml/2006/main"/>
      </p:grpSpPr>
      <p:sp>
        <p:nvSpPr>
          <p:cNvPr id="15" name="text-0">
            <a:extLst xmlns:a="http://schemas.openxmlformats.org/drawingml/2006/main">
              <a:ext uri="{FF2B5EF4-FFF2-40B4-BE49-F238E27FC236}">
                <a16:creationId xmlns:a16="http://schemas.microsoft.com/office/drawing/2014/main" id="{CFCEE732-F3B1-46B4-9E83-80B38F6D6F5D}"/>
              </a:ext>
            </a:extLst>
          </p:cNvPr>
          <p:cNvSpPr>
            <a:spLocks xmlns:a="http://schemas.openxmlformats.org/drawingml/2006/main" noGrp="1"/>
          </p:cNvSpPr>
          <p:nvPr/>
        </p:nvSpPr>
        <p:spPr>
          <a:xfrm xmlns:a="http://schemas.openxmlformats.org/drawingml/2006/main">
            <a:off x="609600" y="457200"/>
            <a:ext cx="10953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300" b="1">
                <a:solidFill>
                  <a:srgbClr val="173F43"/>
                </a:solidFill>
                <a:latin typeface="DejaVu Sans"/>
                <a:ea typeface="DejaVu Sans"/>
                <a:cs typeface="DejaVu Sans"/>
              </a:defRPr>
            </a:defPPr>
            <a:lvl1pPr algn="l">
              <a:defRPr sz="3300" b="1">
                <a:solidFill>
                  <a:srgbClr val="173F43"/>
                </a:solidFill>
                <a:latin typeface="DejaVu Sans"/>
                <a:ea typeface="DejaVu Sans"/>
                <a:cs typeface="DejaVu Sans"/>
              </a:defRPr>
            </a:lvl1pPr>
            <a:lvl2pPr algn="l">
              <a:defRPr sz="3300" b="1">
                <a:solidFill>
                  <a:srgbClr val="173F43"/>
                </a:solidFill>
                <a:latin typeface="DejaVu Sans"/>
                <a:ea typeface="DejaVu Sans"/>
                <a:cs typeface="DejaVu Sans"/>
              </a:defRPr>
            </a:lvl2pPr>
            <a:lvl3pPr algn="l">
              <a:defRPr sz="3300" b="1">
                <a:solidFill>
                  <a:srgbClr val="173F43"/>
                </a:solidFill>
                <a:latin typeface="DejaVu Sans"/>
                <a:ea typeface="DejaVu Sans"/>
                <a:cs typeface="DejaVu Sans"/>
              </a:defRPr>
            </a:lvl3pPr>
            <a:lvl4pPr algn="l">
              <a:defRPr sz="3300" b="1">
                <a:solidFill>
                  <a:srgbClr val="173F43"/>
                </a:solidFill>
                <a:latin typeface="DejaVu Sans"/>
                <a:ea typeface="DejaVu Sans"/>
                <a:cs typeface="DejaVu Sans"/>
              </a:defRPr>
            </a:lvl4pPr>
            <a:lvl5pPr algn="l">
              <a:defRPr sz="3300" b="1">
                <a:solidFill>
                  <a:srgbClr val="173F43"/>
                </a:solidFill>
                <a:latin typeface="DejaVu Sans"/>
                <a:ea typeface="DejaVu Sans"/>
                <a:cs typeface="DejaVu Sans"/>
              </a:defRPr>
            </a:lvl5pPr>
            <a:lvl6pPr algn="l">
              <a:defRPr sz="3300" b="1">
                <a:solidFill>
                  <a:srgbClr val="173F43"/>
                </a:solidFill>
                <a:latin typeface="DejaVu Sans"/>
                <a:ea typeface="DejaVu Sans"/>
                <a:cs typeface="DejaVu Sans"/>
              </a:defRPr>
            </a:lvl6pPr>
            <a:lvl7pPr algn="l">
              <a:defRPr sz="3300" b="1">
                <a:solidFill>
                  <a:srgbClr val="173F43"/>
                </a:solidFill>
                <a:latin typeface="DejaVu Sans"/>
                <a:ea typeface="DejaVu Sans"/>
                <a:cs typeface="DejaVu Sans"/>
              </a:defRPr>
            </a:lvl7pPr>
            <a:lvl8pPr algn="l">
              <a:defRPr sz="3300" b="1">
                <a:solidFill>
                  <a:srgbClr val="173F43"/>
                </a:solidFill>
                <a:latin typeface="DejaVu Sans"/>
                <a:ea typeface="DejaVu Sans"/>
                <a:cs typeface="DejaVu Sans"/>
              </a:defRPr>
            </a:lvl8pPr>
            <a:lvl9pPr algn="l">
              <a:defRPr sz="3300" b="1">
                <a:solidFill>
                  <a:srgbClr val="173F43"/>
                </a:solidFill>
                <a:latin typeface="DejaVu Sans"/>
                <a:ea typeface="DejaVu Sans"/>
                <a:cs typeface="DejaVu Sans"/>
              </a:defRPr>
            </a:lvl9pPr>
          </a:lstStyle>
          <a:p xmlns:a="http://schemas.openxmlformats.org/drawingml/2006/main">
            <a:pPr algn="l">
              <a:defRPr sz="3300" b="1">
                <a:solidFill>
                  <a:srgbClr val="173F43"/>
                </a:solidFill>
                <a:latin typeface="DejaVu Sans"/>
                <a:ea typeface="DejaVu Sans"/>
                <a:cs typeface="DejaVu Sans"/>
              </a:defRPr>
            </a:pPr>
            <a:r>
              <a:rPr sz="3300" b="1">
                <a:solidFill>
                  <a:srgbClr val="173F43"/>
                </a:solidFill>
                <a:latin typeface="DejaVu Sans"/>
                <a:ea typeface="DejaVu Sans"/>
                <a:cs typeface="DejaVu Sans"/>
              </a:rPr>
              <a:t>What we will practise</a:t>
            </a:r>
          </a:p>
        </p:txBody>
      </p:sp>
      <p:sp>
        <p:nvSpPr>
          <p:cNvPr id="2" name="text-1">
            <a:extLst xmlns:a="http://schemas.openxmlformats.org/drawingml/2006/main">
              <a:ext uri="{FF2B5EF4-FFF2-40B4-BE49-F238E27FC236}">
                <a16:creationId xmlns:a16="http://schemas.microsoft.com/office/drawing/2014/main" id="{781D94FC-E4C8-4278-9B74-A6310053795B}"/>
              </a:ext>
            </a:extLst>
          </p:cNvPr>
          <p:cNvSpPr>
            <a:spLocks xmlns:a="http://schemas.openxmlformats.org/drawingml/2006/main" noGrp="1"/>
          </p:cNvSpPr>
          <p:nvPr/>
        </p:nvSpPr>
        <p:spPr>
          <a:xfrm xmlns:a="http://schemas.openxmlformats.org/drawingml/2006/main">
            <a:off x="609600" y="6343650"/>
            <a:ext cx="2381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00" b="1">
                <a:solidFill>
                  <a:srgbClr val="52676A"/>
                </a:solidFill>
                <a:latin typeface="DejaVu Sans"/>
                <a:ea typeface="DejaVu Sans"/>
                <a:cs typeface="DejaVu Sans"/>
              </a:defRPr>
            </a:defPPr>
            <a:lvl1pPr algn="l">
              <a:defRPr sz="1200" b="1">
                <a:solidFill>
                  <a:srgbClr val="52676A"/>
                </a:solidFill>
                <a:latin typeface="DejaVu Sans"/>
                <a:ea typeface="DejaVu Sans"/>
                <a:cs typeface="DejaVu Sans"/>
              </a:defRPr>
            </a:lvl1pPr>
            <a:lvl2pPr algn="l">
              <a:defRPr sz="1200" b="1">
                <a:solidFill>
                  <a:srgbClr val="52676A"/>
                </a:solidFill>
                <a:latin typeface="DejaVu Sans"/>
                <a:ea typeface="DejaVu Sans"/>
                <a:cs typeface="DejaVu Sans"/>
              </a:defRPr>
            </a:lvl2pPr>
            <a:lvl3pPr algn="l">
              <a:defRPr sz="1200" b="1">
                <a:solidFill>
                  <a:srgbClr val="52676A"/>
                </a:solidFill>
                <a:latin typeface="DejaVu Sans"/>
                <a:ea typeface="DejaVu Sans"/>
                <a:cs typeface="DejaVu Sans"/>
              </a:defRPr>
            </a:lvl3pPr>
            <a:lvl4pPr algn="l">
              <a:defRPr sz="1200" b="1">
                <a:solidFill>
                  <a:srgbClr val="52676A"/>
                </a:solidFill>
                <a:latin typeface="DejaVu Sans"/>
                <a:ea typeface="DejaVu Sans"/>
                <a:cs typeface="DejaVu Sans"/>
              </a:defRPr>
            </a:lvl4pPr>
            <a:lvl5pPr algn="l">
              <a:defRPr sz="1200" b="1">
                <a:solidFill>
                  <a:srgbClr val="52676A"/>
                </a:solidFill>
                <a:latin typeface="DejaVu Sans"/>
                <a:ea typeface="DejaVu Sans"/>
                <a:cs typeface="DejaVu Sans"/>
              </a:defRPr>
            </a:lvl5pPr>
            <a:lvl6pPr algn="l">
              <a:defRPr sz="1200" b="1">
                <a:solidFill>
                  <a:srgbClr val="52676A"/>
                </a:solidFill>
                <a:latin typeface="DejaVu Sans"/>
                <a:ea typeface="DejaVu Sans"/>
                <a:cs typeface="DejaVu Sans"/>
              </a:defRPr>
            </a:lvl6pPr>
            <a:lvl7pPr algn="l">
              <a:defRPr sz="1200" b="1">
                <a:solidFill>
                  <a:srgbClr val="52676A"/>
                </a:solidFill>
                <a:latin typeface="DejaVu Sans"/>
                <a:ea typeface="DejaVu Sans"/>
                <a:cs typeface="DejaVu Sans"/>
              </a:defRPr>
            </a:lvl7pPr>
            <a:lvl8pPr algn="l">
              <a:defRPr sz="1200" b="1">
                <a:solidFill>
                  <a:srgbClr val="52676A"/>
                </a:solidFill>
                <a:latin typeface="DejaVu Sans"/>
                <a:ea typeface="DejaVu Sans"/>
                <a:cs typeface="DejaVu Sans"/>
              </a:defRPr>
            </a:lvl8pPr>
            <a:lvl9pPr algn="l">
              <a:defRPr sz="1200" b="1">
                <a:solidFill>
                  <a:srgbClr val="52676A"/>
                </a:solidFill>
                <a:latin typeface="DejaVu Sans"/>
                <a:ea typeface="DejaVu Sans"/>
                <a:cs typeface="DejaVu Sans"/>
              </a:defRPr>
            </a:lvl9pPr>
          </a:lstStyle>
          <a:p xmlns:a="http://schemas.openxmlformats.org/drawingml/2006/main">
            <a:pPr algn="l">
              <a:defRPr sz="1200" b="1">
                <a:solidFill>
                  <a:srgbClr val="52676A"/>
                </a:solidFill>
                <a:latin typeface="DejaVu Sans"/>
                <a:ea typeface="DejaVu Sans"/>
                <a:cs typeface="DejaVu Sans"/>
              </a:defRPr>
            </a:pPr>
            <a:r>
              <a:rPr sz="1200" b="1">
                <a:solidFill>
                  <a:srgbClr val="52676A"/>
                </a:solidFill>
                <a:latin typeface="DejaVu Sans"/>
                <a:ea typeface="DejaVu Sans"/>
                <a:cs typeface="DejaVu Sans"/>
              </a:rPr>
              <a:t>SAWUBONA</a:t>
            </a:r>
          </a:p>
        </p:txBody>
      </p:sp>
      <p:sp>
        <p:nvSpPr>
          <p:cNvPr id="3" name="text-2">
            <a:extLst xmlns:a="http://schemas.openxmlformats.org/drawingml/2006/main">
              <a:ext uri="{FF2B5EF4-FFF2-40B4-BE49-F238E27FC236}">
                <a16:creationId xmlns:a16="http://schemas.microsoft.com/office/drawing/2014/main" id="{0A3B1FD1-9D40-4C7F-A1BB-1BBBD5C19258}"/>
              </a:ext>
            </a:extLst>
          </p:cNvPr>
          <p:cNvSpPr>
            <a:spLocks xmlns:a="http://schemas.openxmlformats.org/drawingml/2006/main" noGrp="1"/>
          </p:cNvSpPr>
          <p:nvPr/>
        </p:nvSpPr>
        <p:spPr>
          <a:xfrm xmlns:a="http://schemas.openxmlformats.org/drawingml/2006/main">
            <a:off x="11049000" y="6343650"/>
            <a:ext cx="5334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1200" b="0">
                <a:solidFill>
                  <a:srgbClr val="52676A"/>
                </a:solidFill>
                <a:latin typeface="DejaVu Sans"/>
                <a:ea typeface="DejaVu Sans"/>
                <a:cs typeface="DejaVu Sans"/>
              </a:defRPr>
            </a:defPPr>
            <a:lvl1pPr algn="r">
              <a:defRPr sz="1200" b="0">
                <a:solidFill>
                  <a:srgbClr val="52676A"/>
                </a:solidFill>
                <a:latin typeface="DejaVu Sans"/>
                <a:ea typeface="DejaVu Sans"/>
                <a:cs typeface="DejaVu Sans"/>
              </a:defRPr>
            </a:lvl1pPr>
            <a:lvl2pPr algn="r">
              <a:defRPr sz="1200" b="0">
                <a:solidFill>
                  <a:srgbClr val="52676A"/>
                </a:solidFill>
                <a:latin typeface="DejaVu Sans"/>
                <a:ea typeface="DejaVu Sans"/>
                <a:cs typeface="DejaVu Sans"/>
              </a:defRPr>
            </a:lvl2pPr>
            <a:lvl3pPr algn="r">
              <a:defRPr sz="1200" b="0">
                <a:solidFill>
                  <a:srgbClr val="52676A"/>
                </a:solidFill>
                <a:latin typeface="DejaVu Sans"/>
                <a:ea typeface="DejaVu Sans"/>
                <a:cs typeface="DejaVu Sans"/>
              </a:defRPr>
            </a:lvl3pPr>
            <a:lvl4pPr algn="r">
              <a:defRPr sz="1200" b="0">
                <a:solidFill>
                  <a:srgbClr val="52676A"/>
                </a:solidFill>
                <a:latin typeface="DejaVu Sans"/>
                <a:ea typeface="DejaVu Sans"/>
                <a:cs typeface="DejaVu Sans"/>
              </a:defRPr>
            </a:lvl4pPr>
            <a:lvl5pPr algn="r">
              <a:defRPr sz="1200" b="0">
                <a:solidFill>
                  <a:srgbClr val="52676A"/>
                </a:solidFill>
                <a:latin typeface="DejaVu Sans"/>
                <a:ea typeface="DejaVu Sans"/>
                <a:cs typeface="DejaVu Sans"/>
              </a:defRPr>
            </a:lvl5pPr>
            <a:lvl6pPr algn="r">
              <a:defRPr sz="1200" b="0">
                <a:solidFill>
                  <a:srgbClr val="52676A"/>
                </a:solidFill>
                <a:latin typeface="DejaVu Sans"/>
                <a:ea typeface="DejaVu Sans"/>
                <a:cs typeface="DejaVu Sans"/>
              </a:defRPr>
            </a:lvl6pPr>
            <a:lvl7pPr algn="r">
              <a:defRPr sz="1200" b="0">
                <a:solidFill>
                  <a:srgbClr val="52676A"/>
                </a:solidFill>
                <a:latin typeface="DejaVu Sans"/>
                <a:ea typeface="DejaVu Sans"/>
                <a:cs typeface="DejaVu Sans"/>
              </a:defRPr>
            </a:lvl7pPr>
            <a:lvl8pPr algn="r">
              <a:defRPr sz="1200" b="0">
                <a:solidFill>
                  <a:srgbClr val="52676A"/>
                </a:solidFill>
                <a:latin typeface="DejaVu Sans"/>
                <a:ea typeface="DejaVu Sans"/>
                <a:cs typeface="DejaVu Sans"/>
              </a:defRPr>
            </a:lvl8pPr>
            <a:lvl9pPr algn="r">
              <a:defRPr sz="1200" b="0">
                <a:solidFill>
                  <a:srgbClr val="52676A"/>
                </a:solidFill>
                <a:latin typeface="DejaVu Sans"/>
                <a:ea typeface="DejaVu Sans"/>
                <a:cs typeface="DejaVu Sans"/>
              </a:defRPr>
            </a:lvl9pPr>
          </a:lstStyle>
          <a:p xmlns:a="http://schemas.openxmlformats.org/drawingml/2006/main">
            <a:pPr algn="r">
              <a:defRPr sz="1200" b="0">
                <a:solidFill>
                  <a:srgbClr val="52676A"/>
                </a:solidFill>
                <a:latin typeface="DejaVu Sans"/>
                <a:ea typeface="DejaVu Sans"/>
                <a:cs typeface="DejaVu Sans"/>
              </a:defRPr>
            </a:pPr>
            <a:r>
              <a:rPr sz="1200" b="0">
                <a:solidFill>
                  <a:srgbClr val="52676A"/>
                </a:solidFill>
                <a:latin typeface="DejaVu Sans"/>
                <a:ea typeface="DejaVu Sans"/>
                <a:cs typeface="DejaVu Sans"/>
              </a:rPr>
              <a:t>04</a:t>
            </a:r>
          </a:p>
        </p:txBody>
      </p:sp>
      <p:sp>
        <p:nvSpPr>
          <p:cNvPr id="4" name="text-3">
            <a:extLst xmlns:a="http://schemas.openxmlformats.org/drawingml/2006/main">
              <a:ext uri="{FF2B5EF4-FFF2-40B4-BE49-F238E27FC236}">
                <a16:creationId xmlns:a16="http://schemas.microsoft.com/office/drawing/2014/main" id="{6992CC1C-055E-4FD8-A16C-103736FF78E0}"/>
              </a:ext>
            </a:extLst>
          </p:cNvPr>
          <p:cNvSpPr>
            <a:spLocks xmlns:a="http://schemas.openxmlformats.org/drawingml/2006/main" noGrp="1"/>
          </p:cNvSpPr>
          <p:nvPr/>
        </p:nvSpPr>
        <p:spPr>
          <a:xfrm xmlns:a="http://schemas.openxmlformats.org/drawingml/2006/main">
            <a:off x="609600" y="1600200"/>
            <a:ext cx="9525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300" b="0">
                <a:solidFill>
                  <a:srgbClr val="A95237"/>
                </a:solidFill>
                <a:latin typeface="DejaVu Sans"/>
                <a:ea typeface="DejaVu Sans"/>
                <a:cs typeface="DejaVu Sans"/>
              </a:defRPr>
            </a:defPPr>
            <a:lvl1pPr algn="l">
              <a:defRPr sz="3300" b="0">
                <a:solidFill>
                  <a:srgbClr val="A95237"/>
                </a:solidFill>
                <a:latin typeface="DejaVu Sans"/>
                <a:ea typeface="DejaVu Sans"/>
                <a:cs typeface="DejaVu Sans"/>
              </a:defRPr>
            </a:lvl1pPr>
            <a:lvl2pPr algn="l">
              <a:defRPr sz="3300" b="0">
                <a:solidFill>
                  <a:srgbClr val="A95237"/>
                </a:solidFill>
                <a:latin typeface="DejaVu Sans"/>
                <a:ea typeface="DejaVu Sans"/>
                <a:cs typeface="DejaVu Sans"/>
              </a:defRPr>
            </a:lvl2pPr>
            <a:lvl3pPr algn="l">
              <a:defRPr sz="3300" b="0">
                <a:solidFill>
                  <a:srgbClr val="A95237"/>
                </a:solidFill>
                <a:latin typeface="DejaVu Sans"/>
                <a:ea typeface="DejaVu Sans"/>
                <a:cs typeface="DejaVu Sans"/>
              </a:defRPr>
            </a:lvl3pPr>
            <a:lvl4pPr algn="l">
              <a:defRPr sz="3300" b="0">
                <a:solidFill>
                  <a:srgbClr val="A95237"/>
                </a:solidFill>
                <a:latin typeface="DejaVu Sans"/>
                <a:ea typeface="DejaVu Sans"/>
                <a:cs typeface="DejaVu Sans"/>
              </a:defRPr>
            </a:lvl4pPr>
            <a:lvl5pPr algn="l">
              <a:defRPr sz="3300" b="0">
                <a:solidFill>
                  <a:srgbClr val="A95237"/>
                </a:solidFill>
                <a:latin typeface="DejaVu Sans"/>
                <a:ea typeface="DejaVu Sans"/>
                <a:cs typeface="DejaVu Sans"/>
              </a:defRPr>
            </a:lvl5pPr>
            <a:lvl6pPr algn="l">
              <a:defRPr sz="3300" b="0">
                <a:solidFill>
                  <a:srgbClr val="A95237"/>
                </a:solidFill>
                <a:latin typeface="DejaVu Sans"/>
                <a:ea typeface="DejaVu Sans"/>
                <a:cs typeface="DejaVu Sans"/>
              </a:defRPr>
            </a:lvl6pPr>
            <a:lvl7pPr algn="l">
              <a:defRPr sz="3300" b="0">
                <a:solidFill>
                  <a:srgbClr val="A95237"/>
                </a:solidFill>
                <a:latin typeface="DejaVu Sans"/>
                <a:ea typeface="DejaVu Sans"/>
                <a:cs typeface="DejaVu Sans"/>
              </a:defRPr>
            </a:lvl7pPr>
            <a:lvl8pPr algn="l">
              <a:defRPr sz="3300" b="0">
                <a:solidFill>
                  <a:srgbClr val="A95237"/>
                </a:solidFill>
                <a:latin typeface="DejaVu Sans"/>
                <a:ea typeface="DejaVu Sans"/>
                <a:cs typeface="DejaVu Sans"/>
              </a:defRPr>
            </a:lvl8pPr>
            <a:lvl9pPr algn="l">
              <a:defRPr sz="3300" b="0">
                <a:solidFill>
                  <a:srgbClr val="A95237"/>
                </a:solidFill>
                <a:latin typeface="DejaVu Sans"/>
                <a:ea typeface="DejaVu Sans"/>
                <a:cs typeface="DejaVu Sans"/>
              </a:defRPr>
            </a:lvl9pPr>
          </a:lstStyle>
          <a:p xmlns:a="http://schemas.openxmlformats.org/drawingml/2006/main">
            <a:pPr algn="l">
              <a:defRPr sz="3300" b="0">
                <a:solidFill>
                  <a:srgbClr val="A95237"/>
                </a:solidFill>
                <a:latin typeface="DejaVu Sans"/>
                <a:ea typeface="DejaVu Sans"/>
                <a:cs typeface="DejaVu Sans"/>
              </a:defRPr>
            </a:pPr>
            <a:r>
              <a:rPr sz="3300" b="0">
                <a:solidFill>
                  <a:srgbClr val="A95237"/>
                </a:solidFill>
                <a:latin typeface="DejaVu Sans"/>
                <a:ea typeface="DejaVu Sans"/>
                <a:cs typeface="DejaVu Sans"/>
              </a:rPr>
              <a:t>01</a:t>
            </a:r>
          </a:p>
        </p:txBody>
      </p:sp>
      <p:sp>
        <p:nvSpPr>
          <p:cNvPr id="5" name="text-4">
            <a:extLst xmlns:a="http://schemas.openxmlformats.org/drawingml/2006/main">
              <a:ext uri="{FF2B5EF4-FFF2-40B4-BE49-F238E27FC236}">
                <a16:creationId xmlns:a16="http://schemas.microsoft.com/office/drawing/2014/main" id="{13FB5B0B-5DB5-42C0-BC11-C15CEB48C36A}"/>
              </a:ext>
            </a:extLst>
          </p:cNvPr>
          <p:cNvSpPr>
            <a:spLocks xmlns:a="http://schemas.openxmlformats.org/drawingml/2006/main" noGrp="1"/>
          </p:cNvSpPr>
          <p:nvPr/>
        </p:nvSpPr>
        <p:spPr>
          <a:xfrm xmlns:a="http://schemas.openxmlformats.org/drawingml/2006/main">
            <a:off x="1790700" y="1695450"/>
            <a:ext cx="96202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0">
                <a:solidFill>
                  <a:srgbClr val="173F43"/>
                </a:solidFill>
                <a:latin typeface="DejaVu Sans"/>
                <a:ea typeface="DejaVu Sans"/>
                <a:cs typeface="DejaVu Sans"/>
              </a:defRPr>
            </a:defPPr>
            <a:lvl1pPr algn="l">
              <a:defRPr sz="2400" b="0">
                <a:solidFill>
                  <a:srgbClr val="173F43"/>
                </a:solidFill>
                <a:latin typeface="DejaVu Sans"/>
                <a:ea typeface="DejaVu Sans"/>
                <a:cs typeface="DejaVu Sans"/>
              </a:defRPr>
            </a:lvl1pPr>
            <a:lvl2pPr algn="l">
              <a:defRPr sz="2400" b="0">
                <a:solidFill>
                  <a:srgbClr val="173F43"/>
                </a:solidFill>
                <a:latin typeface="DejaVu Sans"/>
                <a:ea typeface="DejaVu Sans"/>
                <a:cs typeface="DejaVu Sans"/>
              </a:defRPr>
            </a:lvl2pPr>
            <a:lvl3pPr algn="l">
              <a:defRPr sz="2400" b="0">
                <a:solidFill>
                  <a:srgbClr val="173F43"/>
                </a:solidFill>
                <a:latin typeface="DejaVu Sans"/>
                <a:ea typeface="DejaVu Sans"/>
                <a:cs typeface="DejaVu Sans"/>
              </a:defRPr>
            </a:lvl3pPr>
            <a:lvl4pPr algn="l">
              <a:defRPr sz="2400" b="0">
                <a:solidFill>
                  <a:srgbClr val="173F43"/>
                </a:solidFill>
                <a:latin typeface="DejaVu Sans"/>
                <a:ea typeface="DejaVu Sans"/>
                <a:cs typeface="DejaVu Sans"/>
              </a:defRPr>
            </a:lvl4pPr>
            <a:lvl5pPr algn="l">
              <a:defRPr sz="2400" b="0">
                <a:solidFill>
                  <a:srgbClr val="173F43"/>
                </a:solidFill>
                <a:latin typeface="DejaVu Sans"/>
                <a:ea typeface="DejaVu Sans"/>
                <a:cs typeface="DejaVu Sans"/>
              </a:defRPr>
            </a:lvl5pPr>
            <a:lvl6pPr algn="l">
              <a:defRPr sz="2400" b="0">
                <a:solidFill>
                  <a:srgbClr val="173F43"/>
                </a:solidFill>
                <a:latin typeface="DejaVu Sans"/>
                <a:ea typeface="DejaVu Sans"/>
                <a:cs typeface="DejaVu Sans"/>
              </a:defRPr>
            </a:lvl6pPr>
            <a:lvl7pPr algn="l">
              <a:defRPr sz="2400" b="0">
                <a:solidFill>
                  <a:srgbClr val="173F43"/>
                </a:solidFill>
                <a:latin typeface="DejaVu Sans"/>
                <a:ea typeface="DejaVu Sans"/>
                <a:cs typeface="DejaVu Sans"/>
              </a:defRPr>
            </a:lvl7pPr>
            <a:lvl8pPr algn="l">
              <a:defRPr sz="2400" b="0">
                <a:solidFill>
                  <a:srgbClr val="173F43"/>
                </a:solidFill>
                <a:latin typeface="DejaVu Sans"/>
                <a:ea typeface="DejaVu Sans"/>
                <a:cs typeface="DejaVu Sans"/>
              </a:defRPr>
            </a:lvl8pPr>
            <a:lvl9pPr algn="l">
              <a:defRPr sz="2400" b="0">
                <a:solidFill>
                  <a:srgbClr val="173F43"/>
                </a:solidFill>
                <a:latin typeface="DejaVu Sans"/>
                <a:ea typeface="DejaVu Sans"/>
                <a:cs typeface="DejaVu Sans"/>
              </a:defRPr>
            </a:lvl9pPr>
          </a:lstStyle>
          <a:p xmlns:a="http://schemas.openxmlformats.org/drawingml/2006/main">
            <a:pPr algn="l">
              <a:defRPr sz="2400" b="0">
                <a:solidFill>
                  <a:srgbClr val="173F43"/>
                </a:solidFill>
                <a:latin typeface="DejaVu Sans"/>
                <a:ea typeface="DejaVu Sans"/>
                <a:cs typeface="DejaVu Sans"/>
              </a:defRPr>
            </a:pPr>
            <a:r>
              <a:rPr sz="2400" b="0">
                <a:solidFill>
                  <a:srgbClr val="173F43"/>
                </a:solidFill>
                <a:latin typeface="DejaVu Sans"/>
                <a:ea typeface="DejaVu Sans"/>
                <a:cs typeface="DejaVu Sans"/>
              </a:rPr>
              <a:t>Notice the connection I need</a:t>
            </a:r>
          </a:p>
        </p:txBody>
      </p:sp>
      <p:sp>
        <p:nvSpPr>
          <p:cNvPr id="6" name="">
            <a:extLst xmlns:a="http://schemas.openxmlformats.org/drawingml/2006/main">
              <a:ext uri="{FF2B5EF4-FFF2-40B4-BE49-F238E27FC236}">
                <a16:creationId xmlns:a16="http://schemas.microsoft.com/office/drawing/2014/main" id="{C25082E1-0983-4DB6-B8C9-F356C236460D}"/>
              </a:ext>
            </a:extLst>
          </p:cNvPr>
          <p:cNvSpPr>
            <a:spLocks xmlns:a="http://schemas.openxmlformats.org/drawingml/2006/main" noGrp="1"/>
          </p:cNvSpPr>
          <p:nvPr/>
        </p:nvSpPr>
        <p:spPr>
          <a:xfrm xmlns:a="http://schemas.openxmlformats.org/drawingml/2006/main">
            <a:off x="1790700" y="2381250"/>
            <a:ext cx="9620250" cy="0"/>
          </a:xfrm>
          <a:prstGeom xmlns:a="http://schemas.openxmlformats.org/drawingml/2006/main" prst="line">
            <a:avLst/>
          </a:prstGeom>
          <a:noFill xmlns:a="http://schemas.openxmlformats.org/drawingml/2006/main"/>
          <a:ln xmlns:a="http://schemas.openxmlformats.org/drawingml/2006/main" w="19050">
            <a:solidFill>
              <a:srgbClr val="CFDCCF"/>
            </a:solidFill>
            <a:prstDash val="solid"/>
          </a:ln>
        </p:spPr>
      </p:sp>
      <p:sp>
        <p:nvSpPr>
          <p:cNvPr id="7" name="text-6">
            <a:extLst xmlns:a="http://schemas.openxmlformats.org/drawingml/2006/main">
              <a:ext uri="{FF2B5EF4-FFF2-40B4-BE49-F238E27FC236}">
                <a16:creationId xmlns:a16="http://schemas.microsoft.com/office/drawing/2014/main" id="{5A5BAB51-0660-4BE6-919A-4B6C35401492}"/>
              </a:ext>
            </a:extLst>
          </p:cNvPr>
          <p:cNvSpPr>
            <a:spLocks xmlns:a="http://schemas.openxmlformats.org/drawingml/2006/main" noGrp="1"/>
          </p:cNvSpPr>
          <p:nvPr/>
        </p:nvSpPr>
        <p:spPr>
          <a:xfrm xmlns:a="http://schemas.openxmlformats.org/drawingml/2006/main">
            <a:off x="609600" y="2514600"/>
            <a:ext cx="9525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300" b="0">
                <a:solidFill>
                  <a:srgbClr val="A95237"/>
                </a:solidFill>
                <a:latin typeface="DejaVu Sans"/>
                <a:ea typeface="DejaVu Sans"/>
                <a:cs typeface="DejaVu Sans"/>
              </a:defRPr>
            </a:defPPr>
            <a:lvl1pPr algn="l">
              <a:defRPr sz="3300" b="0">
                <a:solidFill>
                  <a:srgbClr val="A95237"/>
                </a:solidFill>
                <a:latin typeface="DejaVu Sans"/>
                <a:ea typeface="DejaVu Sans"/>
                <a:cs typeface="DejaVu Sans"/>
              </a:defRPr>
            </a:lvl1pPr>
            <a:lvl2pPr algn="l">
              <a:defRPr sz="3300" b="0">
                <a:solidFill>
                  <a:srgbClr val="A95237"/>
                </a:solidFill>
                <a:latin typeface="DejaVu Sans"/>
                <a:ea typeface="DejaVu Sans"/>
                <a:cs typeface="DejaVu Sans"/>
              </a:defRPr>
            </a:lvl2pPr>
            <a:lvl3pPr algn="l">
              <a:defRPr sz="3300" b="0">
                <a:solidFill>
                  <a:srgbClr val="A95237"/>
                </a:solidFill>
                <a:latin typeface="DejaVu Sans"/>
                <a:ea typeface="DejaVu Sans"/>
                <a:cs typeface="DejaVu Sans"/>
              </a:defRPr>
            </a:lvl3pPr>
            <a:lvl4pPr algn="l">
              <a:defRPr sz="3300" b="0">
                <a:solidFill>
                  <a:srgbClr val="A95237"/>
                </a:solidFill>
                <a:latin typeface="DejaVu Sans"/>
                <a:ea typeface="DejaVu Sans"/>
                <a:cs typeface="DejaVu Sans"/>
              </a:defRPr>
            </a:lvl4pPr>
            <a:lvl5pPr algn="l">
              <a:defRPr sz="3300" b="0">
                <a:solidFill>
                  <a:srgbClr val="A95237"/>
                </a:solidFill>
                <a:latin typeface="DejaVu Sans"/>
                <a:ea typeface="DejaVu Sans"/>
                <a:cs typeface="DejaVu Sans"/>
              </a:defRPr>
            </a:lvl5pPr>
            <a:lvl6pPr algn="l">
              <a:defRPr sz="3300" b="0">
                <a:solidFill>
                  <a:srgbClr val="A95237"/>
                </a:solidFill>
                <a:latin typeface="DejaVu Sans"/>
                <a:ea typeface="DejaVu Sans"/>
                <a:cs typeface="DejaVu Sans"/>
              </a:defRPr>
            </a:lvl6pPr>
            <a:lvl7pPr algn="l">
              <a:defRPr sz="3300" b="0">
                <a:solidFill>
                  <a:srgbClr val="A95237"/>
                </a:solidFill>
                <a:latin typeface="DejaVu Sans"/>
                <a:ea typeface="DejaVu Sans"/>
                <a:cs typeface="DejaVu Sans"/>
              </a:defRPr>
            </a:lvl7pPr>
            <a:lvl8pPr algn="l">
              <a:defRPr sz="3300" b="0">
                <a:solidFill>
                  <a:srgbClr val="A95237"/>
                </a:solidFill>
                <a:latin typeface="DejaVu Sans"/>
                <a:ea typeface="DejaVu Sans"/>
                <a:cs typeface="DejaVu Sans"/>
              </a:defRPr>
            </a:lvl8pPr>
            <a:lvl9pPr algn="l">
              <a:defRPr sz="3300" b="0">
                <a:solidFill>
                  <a:srgbClr val="A95237"/>
                </a:solidFill>
                <a:latin typeface="DejaVu Sans"/>
                <a:ea typeface="DejaVu Sans"/>
                <a:cs typeface="DejaVu Sans"/>
              </a:defRPr>
            </a:lvl9pPr>
          </a:lstStyle>
          <a:p xmlns:a="http://schemas.openxmlformats.org/drawingml/2006/main">
            <a:pPr algn="l">
              <a:defRPr sz="3300" b="0">
                <a:solidFill>
                  <a:srgbClr val="A95237"/>
                </a:solidFill>
                <a:latin typeface="DejaVu Sans"/>
                <a:ea typeface="DejaVu Sans"/>
                <a:cs typeface="DejaVu Sans"/>
              </a:defRPr>
            </a:pPr>
            <a:r>
              <a:rPr sz="3300" b="0">
                <a:solidFill>
                  <a:srgbClr val="A95237"/>
                </a:solidFill>
                <a:latin typeface="DejaVu Sans"/>
                <a:ea typeface="DejaVu Sans"/>
                <a:cs typeface="DejaVu Sans"/>
              </a:rPr>
              <a:t>02</a:t>
            </a:r>
          </a:p>
        </p:txBody>
      </p:sp>
      <p:sp>
        <p:nvSpPr>
          <p:cNvPr id="8" name="text-7">
            <a:extLst xmlns:a="http://schemas.openxmlformats.org/drawingml/2006/main">
              <a:ext uri="{FF2B5EF4-FFF2-40B4-BE49-F238E27FC236}">
                <a16:creationId xmlns:a16="http://schemas.microsoft.com/office/drawing/2014/main" id="{1492E843-4F01-493D-A091-B5917E63E976}"/>
              </a:ext>
            </a:extLst>
          </p:cNvPr>
          <p:cNvSpPr>
            <a:spLocks xmlns:a="http://schemas.openxmlformats.org/drawingml/2006/main" noGrp="1"/>
          </p:cNvSpPr>
          <p:nvPr/>
        </p:nvSpPr>
        <p:spPr>
          <a:xfrm xmlns:a="http://schemas.openxmlformats.org/drawingml/2006/main">
            <a:off x="1790700" y="2609850"/>
            <a:ext cx="96202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0">
                <a:solidFill>
                  <a:srgbClr val="173F43"/>
                </a:solidFill>
                <a:latin typeface="DejaVu Sans"/>
                <a:ea typeface="DejaVu Sans"/>
                <a:cs typeface="DejaVu Sans"/>
              </a:defRPr>
            </a:defPPr>
            <a:lvl1pPr algn="l">
              <a:defRPr sz="2400" b="0">
                <a:solidFill>
                  <a:srgbClr val="173F43"/>
                </a:solidFill>
                <a:latin typeface="DejaVu Sans"/>
                <a:ea typeface="DejaVu Sans"/>
                <a:cs typeface="DejaVu Sans"/>
              </a:defRPr>
            </a:lvl1pPr>
            <a:lvl2pPr algn="l">
              <a:defRPr sz="2400" b="0">
                <a:solidFill>
                  <a:srgbClr val="173F43"/>
                </a:solidFill>
                <a:latin typeface="DejaVu Sans"/>
                <a:ea typeface="DejaVu Sans"/>
                <a:cs typeface="DejaVu Sans"/>
              </a:defRPr>
            </a:lvl2pPr>
            <a:lvl3pPr algn="l">
              <a:defRPr sz="2400" b="0">
                <a:solidFill>
                  <a:srgbClr val="173F43"/>
                </a:solidFill>
                <a:latin typeface="DejaVu Sans"/>
                <a:ea typeface="DejaVu Sans"/>
                <a:cs typeface="DejaVu Sans"/>
              </a:defRPr>
            </a:lvl3pPr>
            <a:lvl4pPr algn="l">
              <a:defRPr sz="2400" b="0">
                <a:solidFill>
                  <a:srgbClr val="173F43"/>
                </a:solidFill>
                <a:latin typeface="DejaVu Sans"/>
                <a:ea typeface="DejaVu Sans"/>
                <a:cs typeface="DejaVu Sans"/>
              </a:defRPr>
            </a:lvl4pPr>
            <a:lvl5pPr algn="l">
              <a:defRPr sz="2400" b="0">
                <a:solidFill>
                  <a:srgbClr val="173F43"/>
                </a:solidFill>
                <a:latin typeface="DejaVu Sans"/>
                <a:ea typeface="DejaVu Sans"/>
                <a:cs typeface="DejaVu Sans"/>
              </a:defRPr>
            </a:lvl5pPr>
            <a:lvl6pPr algn="l">
              <a:defRPr sz="2400" b="0">
                <a:solidFill>
                  <a:srgbClr val="173F43"/>
                </a:solidFill>
                <a:latin typeface="DejaVu Sans"/>
                <a:ea typeface="DejaVu Sans"/>
                <a:cs typeface="DejaVu Sans"/>
              </a:defRPr>
            </a:lvl6pPr>
            <a:lvl7pPr algn="l">
              <a:defRPr sz="2400" b="0">
                <a:solidFill>
                  <a:srgbClr val="173F43"/>
                </a:solidFill>
                <a:latin typeface="DejaVu Sans"/>
                <a:ea typeface="DejaVu Sans"/>
                <a:cs typeface="DejaVu Sans"/>
              </a:defRPr>
            </a:lvl7pPr>
            <a:lvl8pPr algn="l">
              <a:defRPr sz="2400" b="0">
                <a:solidFill>
                  <a:srgbClr val="173F43"/>
                </a:solidFill>
                <a:latin typeface="DejaVu Sans"/>
                <a:ea typeface="DejaVu Sans"/>
                <a:cs typeface="DejaVu Sans"/>
              </a:defRPr>
            </a:lvl8pPr>
            <a:lvl9pPr algn="l">
              <a:defRPr sz="2400" b="0">
                <a:solidFill>
                  <a:srgbClr val="173F43"/>
                </a:solidFill>
                <a:latin typeface="DejaVu Sans"/>
                <a:ea typeface="DejaVu Sans"/>
                <a:cs typeface="DejaVu Sans"/>
              </a:defRPr>
            </a:lvl9pPr>
          </a:lstStyle>
          <a:p xmlns:a="http://schemas.openxmlformats.org/drawingml/2006/main">
            <a:pPr algn="l">
              <a:defRPr sz="2400" b="0">
                <a:solidFill>
                  <a:srgbClr val="173F43"/>
                </a:solidFill>
                <a:latin typeface="DejaVu Sans"/>
                <a:ea typeface="DejaVu Sans"/>
                <a:cs typeface="DejaVu Sans"/>
              </a:defRPr>
            </a:pPr>
            <a:r>
              <a:rPr sz="2400" b="0">
                <a:solidFill>
                  <a:srgbClr val="173F43"/>
                </a:solidFill>
                <a:latin typeface="DejaVu Sans"/>
                <a:ea typeface="DejaVu Sans"/>
                <a:cs typeface="DejaVu Sans"/>
              </a:rPr>
              <a:t>Map the support available to me</a:t>
            </a:r>
          </a:p>
        </p:txBody>
      </p:sp>
      <p:sp>
        <p:nvSpPr>
          <p:cNvPr id="9" name="">
            <a:extLst xmlns:a="http://schemas.openxmlformats.org/drawingml/2006/main">
              <a:ext uri="{FF2B5EF4-FFF2-40B4-BE49-F238E27FC236}">
                <a16:creationId xmlns:a16="http://schemas.microsoft.com/office/drawing/2014/main" id="{8DB7D6C9-F0B9-4EC6-A032-D7931360C313}"/>
              </a:ext>
            </a:extLst>
          </p:cNvPr>
          <p:cNvSpPr>
            <a:spLocks xmlns:a="http://schemas.openxmlformats.org/drawingml/2006/main" noGrp="1"/>
          </p:cNvSpPr>
          <p:nvPr/>
        </p:nvSpPr>
        <p:spPr>
          <a:xfrm xmlns:a="http://schemas.openxmlformats.org/drawingml/2006/main">
            <a:off x="1790700" y="3295650"/>
            <a:ext cx="9620250" cy="0"/>
          </a:xfrm>
          <a:prstGeom xmlns:a="http://schemas.openxmlformats.org/drawingml/2006/main" prst="line">
            <a:avLst/>
          </a:prstGeom>
          <a:noFill xmlns:a="http://schemas.openxmlformats.org/drawingml/2006/main"/>
          <a:ln xmlns:a="http://schemas.openxmlformats.org/drawingml/2006/main" w="19050">
            <a:solidFill>
              <a:srgbClr val="CFDCCF"/>
            </a:solidFill>
            <a:prstDash val="solid"/>
          </a:ln>
        </p:spPr>
      </p:sp>
      <p:sp>
        <p:nvSpPr>
          <p:cNvPr id="10" name="text-9">
            <a:extLst xmlns:a="http://schemas.openxmlformats.org/drawingml/2006/main">
              <a:ext uri="{FF2B5EF4-FFF2-40B4-BE49-F238E27FC236}">
                <a16:creationId xmlns:a16="http://schemas.microsoft.com/office/drawing/2014/main" id="{1574272A-DAE6-43B4-A777-6FFE3ADDCFC8}"/>
              </a:ext>
            </a:extLst>
          </p:cNvPr>
          <p:cNvSpPr>
            <a:spLocks xmlns:a="http://schemas.openxmlformats.org/drawingml/2006/main" noGrp="1"/>
          </p:cNvSpPr>
          <p:nvPr/>
        </p:nvSpPr>
        <p:spPr>
          <a:xfrm xmlns:a="http://schemas.openxmlformats.org/drawingml/2006/main">
            <a:off x="609600" y="3429000"/>
            <a:ext cx="9525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300" b="0">
                <a:solidFill>
                  <a:srgbClr val="A95237"/>
                </a:solidFill>
                <a:latin typeface="DejaVu Sans"/>
                <a:ea typeface="DejaVu Sans"/>
                <a:cs typeface="DejaVu Sans"/>
              </a:defRPr>
            </a:defPPr>
            <a:lvl1pPr algn="l">
              <a:defRPr sz="3300" b="0">
                <a:solidFill>
                  <a:srgbClr val="A95237"/>
                </a:solidFill>
                <a:latin typeface="DejaVu Sans"/>
                <a:ea typeface="DejaVu Sans"/>
                <a:cs typeface="DejaVu Sans"/>
              </a:defRPr>
            </a:lvl1pPr>
            <a:lvl2pPr algn="l">
              <a:defRPr sz="3300" b="0">
                <a:solidFill>
                  <a:srgbClr val="A95237"/>
                </a:solidFill>
                <a:latin typeface="DejaVu Sans"/>
                <a:ea typeface="DejaVu Sans"/>
                <a:cs typeface="DejaVu Sans"/>
              </a:defRPr>
            </a:lvl2pPr>
            <a:lvl3pPr algn="l">
              <a:defRPr sz="3300" b="0">
                <a:solidFill>
                  <a:srgbClr val="A95237"/>
                </a:solidFill>
                <a:latin typeface="DejaVu Sans"/>
                <a:ea typeface="DejaVu Sans"/>
                <a:cs typeface="DejaVu Sans"/>
              </a:defRPr>
            </a:lvl3pPr>
            <a:lvl4pPr algn="l">
              <a:defRPr sz="3300" b="0">
                <a:solidFill>
                  <a:srgbClr val="A95237"/>
                </a:solidFill>
                <a:latin typeface="DejaVu Sans"/>
                <a:ea typeface="DejaVu Sans"/>
                <a:cs typeface="DejaVu Sans"/>
              </a:defRPr>
            </a:lvl4pPr>
            <a:lvl5pPr algn="l">
              <a:defRPr sz="3300" b="0">
                <a:solidFill>
                  <a:srgbClr val="A95237"/>
                </a:solidFill>
                <a:latin typeface="DejaVu Sans"/>
                <a:ea typeface="DejaVu Sans"/>
                <a:cs typeface="DejaVu Sans"/>
              </a:defRPr>
            </a:lvl5pPr>
            <a:lvl6pPr algn="l">
              <a:defRPr sz="3300" b="0">
                <a:solidFill>
                  <a:srgbClr val="A95237"/>
                </a:solidFill>
                <a:latin typeface="DejaVu Sans"/>
                <a:ea typeface="DejaVu Sans"/>
                <a:cs typeface="DejaVu Sans"/>
              </a:defRPr>
            </a:lvl6pPr>
            <a:lvl7pPr algn="l">
              <a:defRPr sz="3300" b="0">
                <a:solidFill>
                  <a:srgbClr val="A95237"/>
                </a:solidFill>
                <a:latin typeface="DejaVu Sans"/>
                <a:ea typeface="DejaVu Sans"/>
                <a:cs typeface="DejaVu Sans"/>
              </a:defRPr>
            </a:lvl7pPr>
            <a:lvl8pPr algn="l">
              <a:defRPr sz="3300" b="0">
                <a:solidFill>
                  <a:srgbClr val="A95237"/>
                </a:solidFill>
                <a:latin typeface="DejaVu Sans"/>
                <a:ea typeface="DejaVu Sans"/>
                <a:cs typeface="DejaVu Sans"/>
              </a:defRPr>
            </a:lvl8pPr>
            <a:lvl9pPr algn="l">
              <a:defRPr sz="3300" b="0">
                <a:solidFill>
                  <a:srgbClr val="A95237"/>
                </a:solidFill>
                <a:latin typeface="DejaVu Sans"/>
                <a:ea typeface="DejaVu Sans"/>
                <a:cs typeface="DejaVu Sans"/>
              </a:defRPr>
            </a:lvl9pPr>
          </a:lstStyle>
          <a:p xmlns:a="http://schemas.openxmlformats.org/drawingml/2006/main">
            <a:pPr algn="l">
              <a:defRPr sz="3300" b="0">
                <a:solidFill>
                  <a:srgbClr val="A95237"/>
                </a:solidFill>
                <a:latin typeface="DejaVu Sans"/>
                <a:ea typeface="DejaVu Sans"/>
                <a:cs typeface="DejaVu Sans"/>
              </a:defRPr>
            </a:pPr>
            <a:r>
              <a:rPr sz="3300" b="0">
                <a:solidFill>
                  <a:srgbClr val="A95237"/>
                </a:solidFill>
                <a:latin typeface="DejaVu Sans"/>
                <a:ea typeface="DejaVu Sans"/>
                <a:cs typeface="DejaVu Sans"/>
              </a:rPr>
              <a:t>03</a:t>
            </a:r>
          </a:p>
        </p:txBody>
      </p:sp>
      <p:sp>
        <p:nvSpPr>
          <p:cNvPr id="11" name="text-10">
            <a:extLst xmlns:a="http://schemas.openxmlformats.org/drawingml/2006/main">
              <a:ext uri="{FF2B5EF4-FFF2-40B4-BE49-F238E27FC236}">
                <a16:creationId xmlns:a16="http://schemas.microsoft.com/office/drawing/2014/main" id="{22AC2060-6D3C-40FB-A88E-DA29E59BBD93}"/>
              </a:ext>
            </a:extLst>
          </p:cNvPr>
          <p:cNvSpPr>
            <a:spLocks xmlns:a="http://schemas.openxmlformats.org/drawingml/2006/main" noGrp="1"/>
          </p:cNvSpPr>
          <p:nvPr/>
        </p:nvSpPr>
        <p:spPr>
          <a:xfrm xmlns:a="http://schemas.openxmlformats.org/drawingml/2006/main">
            <a:off x="1790700" y="3524250"/>
            <a:ext cx="96202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0">
                <a:solidFill>
                  <a:srgbClr val="173F43"/>
                </a:solidFill>
                <a:latin typeface="DejaVu Sans"/>
                <a:ea typeface="DejaVu Sans"/>
                <a:cs typeface="DejaVu Sans"/>
              </a:defRPr>
            </a:defPPr>
            <a:lvl1pPr algn="l">
              <a:defRPr sz="2400" b="0">
                <a:solidFill>
                  <a:srgbClr val="173F43"/>
                </a:solidFill>
                <a:latin typeface="DejaVu Sans"/>
                <a:ea typeface="DejaVu Sans"/>
                <a:cs typeface="DejaVu Sans"/>
              </a:defRPr>
            </a:lvl1pPr>
            <a:lvl2pPr algn="l">
              <a:defRPr sz="2400" b="0">
                <a:solidFill>
                  <a:srgbClr val="173F43"/>
                </a:solidFill>
                <a:latin typeface="DejaVu Sans"/>
                <a:ea typeface="DejaVu Sans"/>
                <a:cs typeface="DejaVu Sans"/>
              </a:defRPr>
            </a:lvl2pPr>
            <a:lvl3pPr algn="l">
              <a:defRPr sz="2400" b="0">
                <a:solidFill>
                  <a:srgbClr val="173F43"/>
                </a:solidFill>
                <a:latin typeface="DejaVu Sans"/>
                <a:ea typeface="DejaVu Sans"/>
                <a:cs typeface="DejaVu Sans"/>
              </a:defRPr>
            </a:lvl3pPr>
            <a:lvl4pPr algn="l">
              <a:defRPr sz="2400" b="0">
                <a:solidFill>
                  <a:srgbClr val="173F43"/>
                </a:solidFill>
                <a:latin typeface="DejaVu Sans"/>
                <a:ea typeface="DejaVu Sans"/>
                <a:cs typeface="DejaVu Sans"/>
              </a:defRPr>
            </a:lvl4pPr>
            <a:lvl5pPr algn="l">
              <a:defRPr sz="2400" b="0">
                <a:solidFill>
                  <a:srgbClr val="173F43"/>
                </a:solidFill>
                <a:latin typeface="DejaVu Sans"/>
                <a:ea typeface="DejaVu Sans"/>
                <a:cs typeface="DejaVu Sans"/>
              </a:defRPr>
            </a:lvl5pPr>
            <a:lvl6pPr algn="l">
              <a:defRPr sz="2400" b="0">
                <a:solidFill>
                  <a:srgbClr val="173F43"/>
                </a:solidFill>
                <a:latin typeface="DejaVu Sans"/>
                <a:ea typeface="DejaVu Sans"/>
                <a:cs typeface="DejaVu Sans"/>
              </a:defRPr>
            </a:lvl6pPr>
            <a:lvl7pPr algn="l">
              <a:defRPr sz="2400" b="0">
                <a:solidFill>
                  <a:srgbClr val="173F43"/>
                </a:solidFill>
                <a:latin typeface="DejaVu Sans"/>
                <a:ea typeface="DejaVu Sans"/>
                <a:cs typeface="DejaVu Sans"/>
              </a:defRPr>
            </a:lvl7pPr>
            <a:lvl8pPr algn="l">
              <a:defRPr sz="2400" b="0">
                <a:solidFill>
                  <a:srgbClr val="173F43"/>
                </a:solidFill>
                <a:latin typeface="DejaVu Sans"/>
                <a:ea typeface="DejaVu Sans"/>
                <a:cs typeface="DejaVu Sans"/>
              </a:defRPr>
            </a:lvl8pPr>
            <a:lvl9pPr algn="l">
              <a:defRPr sz="2400" b="0">
                <a:solidFill>
                  <a:srgbClr val="173F43"/>
                </a:solidFill>
                <a:latin typeface="DejaVu Sans"/>
                <a:ea typeface="DejaVu Sans"/>
                <a:cs typeface="DejaVu Sans"/>
              </a:defRPr>
            </a:lvl9pPr>
          </a:lstStyle>
          <a:p xmlns:a="http://schemas.openxmlformats.org/drawingml/2006/main">
            <a:pPr algn="l">
              <a:defRPr sz="2400" b="0">
                <a:solidFill>
                  <a:srgbClr val="173F43"/>
                </a:solidFill>
                <a:latin typeface="DejaVu Sans"/>
                <a:ea typeface="DejaVu Sans"/>
                <a:cs typeface="DejaVu Sans"/>
              </a:defRPr>
            </a:pPr>
            <a:r>
              <a:rPr sz="2400" b="0">
                <a:solidFill>
                  <a:srgbClr val="173F43"/>
                </a:solidFill>
                <a:latin typeface="DejaVu Sans"/>
                <a:ea typeface="DejaVu Sans"/>
                <a:cs typeface="DejaVu Sans"/>
              </a:rPr>
              <a:t>Listen with permission</a:t>
            </a:r>
          </a:p>
        </p:txBody>
      </p:sp>
      <p:sp>
        <p:nvSpPr>
          <p:cNvPr id="12" name="">
            <a:extLst xmlns:a="http://schemas.openxmlformats.org/drawingml/2006/main">
              <a:ext uri="{FF2B5EF4-FFF2-40B4-BE49-F238E27FC236}">
                <a16:creationId xmlns:a16="http://schemas.microsoft.com/office/drawing/2014/main" id="{5C30FA8D-45EF-4B91-B140-36A5CEEE8F9E}"/>
              </a:ext>
            </a:extLst>
          </p:cNvPr>
          <p:cNvSpPr>
            <a:spLocks xmlns:a="http://schemas.openxmlformats.org/drawingml/2006/main" noGrp="1"/>
          </p:cNvSpPr>
          <p:nvPr/>
        </p:nvSpPr>
        <p:spPr>
          <a:xfrm xmlns:a="http://schemas.openxmlformats.org/drawingml/2006/main">
            <a:off x="1790700" y="4210050"/>
            <a:ext cx="9620250" cy="0"/>
          </a:xfrm>
          <a:prstGeom xmlns:a="http://schemas.openxmlformats.org/drawingml/2006/main" prst="line">
            <a:avLst/>
          </a:prstGeom>
          <a:noFill xmlns:a="http://schemas.openxmlformats.org/drawingml/2006/main"/>
          <a:ln xmlns:a="http://schemas.openxmlformats.org/drawingml/2006/main" w="19050">
            <a:solidFill>
              <a:srgbClr val="CFDCCF"/>
            </a:solidFill>
            <a:prstDash val="solid"/>
          </a:ln>
        </p:spPr>
      </p:sp>
      <p:sp>
        <p:nvSpPr>
          <p:cNvPr id="13" name="text-12">
            <a:extLst xmlns:a="http://schemas.openxmlformats.org/drawingml/2006/main">
              <a:ext uri="{FF2B5EF4-FFF2-40B4-BE49-F238E27FC236}">
                <a16:creationId xmlns:a16="http://schemas.microsoft.com/office/drawing/2014/main" id="{5323DCCC-0E30-428A-B8E5-CD09BEEF3981}"/>
              </a:ext>
            </a:extLst>
          </p:cNvPr>
          <p:cNvSpPr>
            <a:spLocks xmlns:a="http://schemas.openxmlformats.org/drawingml/2006/main" noGrp="1"/>
          </p:cNvSpPr>
          <p:nvPr/>
        </p:nvSpPr>
        <p:spPr>
          <a:xfrm xmlns:a="http://schemas.openxmlformats.org/drawingml/2006/main">
            <a:off x="609600" y="4343400"/>
            <a:ext cx="9525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300" b="0">
                <a:solidFill>
                  <a:srgbClr val="A95237"/>
                </a:solidFill>
                <a:latin typeface="DejaVu Sans"/>
                <a:ea typeface="DejaVu Sans"/>
                <a:cs typeface="DejaVu Sans"/>
              </a:defRPr>
            </a:defPPr>
            <a:lvl1pPr algn="l">
              <a:defRPr sz="3300" b="0">
                <a:solidFill>
                  <a:srgbClr val="A95237"/>
                </a:solidFill>
                <a:latin typeface="DejaVu Sans"/>
                <a:ea typeface="DejaVu Sans"/>
                <a:cs typeface="DejaVu Sans"/>
              </a:defRPr>
            </a:lvl1pPr>
            <a:lvl2pPr algn="l">
              <a:defRPr sz="3300" b="0">
                <a:solidFill>
                  <a:srgbClr val="A95237"/>
                </a:solidFill>
                <a:latin typeface="DejaVu Sans"/>
                <a:ea typeface="DejaVu Sans"/>
                <a:cs typeface="DejaVu Sans"/>
              </a:defRPr>
            </a:lvl2pPr>
            <a:lvl3pPr algn="l">
              <a:defRPr sz="3300" b="0">
                <a:solidFill>
                  <a:srgbClr val="A95237"/>
                </a:solidFill>
                <a:latin typeface="DejaVu Sans"/>
                <a:ea typeface="DejaVu Sans"/>
                <a:cs typeface="DejaVu Sans"/>
              </a:defRPr>
            </a:lvl3pPr>
            <a:lvl4pPr algn="l">
              <a:defRPr sz="3300" b="0">
                <a:solidFill>
                  <a:srgbClr val="A95237"/>
                </a:solidFill>
                <a:latin typeface="DejaVu Sans"/>
                <a:ea typeface="DejaVu Sans"/>
                <a:cs typeface="DejaVu Sans"/>
              </a:defRPr>
            </a:lvl4pPr>
            <a:lvl5pPr algn="l">
              <a:defRPr sz="3300" b="0">
                <a:solidFill>
                  <a:srgbClr val="A95237"/>
                </a:solidFill>
                <a:latin typeface="DejaVu Sans"/>
                <a:ea typeface="DejaVu Sans"/>
                <a:cs typeface="DejaVu Sans"/>
              </a:defRPr>
            </a:lvl5pPr>
            <a:lvl6pPr algn="l">
              <a:defRPr sz="3300" b="0">
                <a:solidFill>
                  <a:srgbClr val="A95237"/>
                </a:solidFill>
                <a:latin typeface="DejaVu Sans"/>
                <a:ea typeface="DejaVu Sans"/>
                <a:cs typeface="DejaVu Sans"/>
              </a:defRPr>
            </a:lvl6pPr>
            <a:lvl7pPr algn="l">
              <a:defRPr sz="3300" b="0">
                <a:solidFill>
                  <a:srgbClr val="A95237"/>
                </a:solidFill>
                <a:latin typeface="DejaVu Sans"/>
                <a:ea typeface="DejaVu Sans"/>
                <a:cs typeface="DejaVu Sans"/>
              </a:defRPr>
            </a:lvl7pPr>
            <a:lvl8pPr algn="l">
              <a:defRPr sz="3300" b="0">
                <a:solidFill>
                  <a:srgbClr val="A95237"/>
                </a:solidFill>
                <a:latin typeface="DejaVu Sans"/>
                <a:ea typeface="DejaVu Sans"/>
                <a:cs typeface="DejaVu Sans"/>
              </a:defRPr>
            </a:lvl8pPr>
            <a:lvl9pPr algn="l">
              <a:defRPr sz="3300" b="0">
                <a:solidFill>
                  <a:srgbClr val="A95237"/>
                </a:solidFill>
                <a:latin typeface="DejaVu Sans"/>
                <a:ea typeface="DejaVu Sans"/>
                <a:cs typeface="DejaVu Sans"/>
              </a:defRPr>
            </a:lvl9pPr>
          </a:lstStyle>
          <a:p xmlns:a="http://schemas.openxmlformats.org/drawingml/2006/main">
            <a:pPr algn="l">
              <a:defRPr sz="3300" b="0">
                <a:solidFill>
                  <a:srgbClr val="A95237"/>
                </a:solidFill>
                <a:latin typeface="DejaVu Sans"/>
                <a:ea typeface="DejaVu Sans"/>
                <a:cs typeface="DejaVu Sans"/>
              </a:defRPr>
            </a:pPr>
            <a:r>
              <a:rPr sz="3300" b="0">
                <a:solidFill>
                  <a:srgbClr val="A95237"/>
                </a:solidFill>
                <a:latin typeface="DejaVu Sans"/>
                <a:ea typeface="DejaVu Sans"/>
                <a:cs typeface="DejaVu Sans"/>
              </a:rPr>
              <a:t>04</a:t>
            </a:r>
          </a:p>
        </p:txBody>
      </p:sp>
      <p:sp>
        <p:nvSpPr>
          <p:cNvPr id="14" name="text-13">
            <a:extLst xmlns:a="http://schemas.openxmlformats.org/drawingml/2006/main">
              <a:ext uri="{FF2B5EF4-FFF2-40B4-BE49-F238E27FC236}">
                <a16:creationId xmlns:a16="http://schemas.microsoft.com/office/drawing/2014/main" id="{64E763BE-9268-4187-9279-F05869D4B0BB}"/>
              </a:ext>
            </a:extLst>
          </p:cNvPr>
          <p:cNvSpPr>
            <a:spLocks xmlns:a="http://schemas.openxmlformats.org/drawingml/2006/main" noGrp="1"/>
          </p:cNvSpPr>
          <p:nvPr/>
        </p:nvSpPr>
        <p:spPr>
          <a:xfrm xmlns:a="http://schemas.openxmlformats.org/drawingml/2006/main">
            <a:off x="1790700" y="4438650"/>
            <a:ext cx="96202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0">
                <a:solidFill>
                  <a:srgbClr val="173F43"/>
                </a:solidFill>
                <a:latin typeface="DejaVu Sans"/>
                <a:ea typeface="DejaVu Sans"/>
                <a:cs typeface="DejaVu Sans"/>
              </a:defRPr>
            </a:defPPr>
            <a:lvl1pPr algn="l">
              <a:defRPr sz="2400" b="0">
                <a:solidFill>
                  <a:srgbClr val="173F43"/>
                </a:solidFill>
                <a:latin typeface="DejaVu Sans"/>
                <a:ea typeface="DejaVu Sans"/>
                <a:cs typeface="DejaVu Sans"/>
              </a:defRPr>
            </a:lvl1pPr>
            <a:lvl2pPr algn="l">
              <a:defRPr sz="2400" b="0">
                <a:solidFill>
                  <a:srgbClr val="173F43"/>
                </a:solidFill>
                <a:latin typeface="DejaVu Sans"/>
                <a:ea typeface="DejaVu Sans"/>
                <a:cs typeface="DejaVu Sans"/>
              </a:defRPr>
            </a:lvl2pPr>
            <a:lvl3pPr algn="l">
              <a:defRPr sz="2400" b="0">
                <a:solidFill>
                  <a:srgbClr val="173F43"/>
                </a:solidFill>
                <a:latin typeface="DejaVu Sans"/>
                <a:ea typeface="DejaVu Sans"/>
                <a:cs typeface="DejaVu Sans"/>
              </a:defRPr>
            </a:lvl3pPr>
            <a:lvl4pPr algn="l">
              <a:defRPr sz="2400" b="0">
                <a:solidFill>
                  <a:srgbClr val="173F43"/>
                </a:solidFill>
                <a:latin typeface="DejaVu Sans"/>
                <a:ea typeface="DejaVu Sans"/>
                <a:cs typeface="DejaVu Sans"/>
              </a:defRPr>
            </a:lvl4pPr>
            <a:lvl5pPr algn="l">
              <a:defRPr sz="2400" b="0">
                <a:solidFill>
                  <a:srgbClr val="173F43"/>
                </a:solidFill>
                <a:latin typeface="DejaVu Sans"/>
                <a:ea typeface="DejaVu Sans"/>
                <a:cs typeface="DejaVu Sans"/>
              </a:defRPr>
            </a:lvl5pPr>
            <a:lvl6pPr algn="l">
              <a:defRPr sz="2400" b="0">
                <a:solidFill>
                  <a:srgbClr val="173F43"/>
                </a:solidFill>
                <a:latin typeface="DejaVu Sans"/>
                <a:ea typeface="DejaVu Sans"/>
                <a:cs typeface="DejaVu Sans"/>
              </a:defRPr>
            </a:lvl6pPr>
            <a:lvl7pPr algn="l">
              <a:defRPr sz="2400" b="0">
                <a:solidFill>
                  <a:srgbClr val="173F43"/>
                </a:solidFill>
                <a:latin typeface="DejaVu Sans"/>
                <a:ea typeface="DejaVu Sans"/>
                <a:cs typeface="DejaVu Sans"/>
              </a:defRPr>
            </a:lvl7pPr>
            <a:lvl8pPr algn="l">
              <a:defRPr sz="2400" b="0">
                <a:solidFill>
                  <a:srgbClr val="173F43"/>
                </a:solidFill>
                <a:latin typeface="DejaVu Sans"/>
                <a:ea typeface="DejaVu Sans"/>
                <a:cs typeface="DejaVu Sans"/>
              </a:defRPr>
            </a:lvl8pPr>
            <a:lvl9pPr algn="l">
              <a:defRPr sz="2400" b="0">
                <a:solidFill>
                  <a:srgbClr val="173F43"/>
                </a:solidFill>
                <a:latin typeface="DejaVu Sans"/>
                <a:ea typeface="DejaVu Sans"/>
                <a:cs typeface="DejaVu Sans"/>
              </a:defRPr>
            </a:lvl9pPr>
          </a:lstStyle>
          <a:p xmlns:a="http://schemas.openxmlformats.org/drawingml/2006/main">
            <a:pPr algn="l">
              <a:defRPr sz="2400" b="0">
                <a:solidFill>
                  <a:srgbClr val="173F43"/>
                </a:solidFill>
                <a:latin typeface="DejaVu Sans"/>
                <a:ea typeface="DejaVu Sans"/>
                <a:cs typeface="DejaVu Sans"/>
              </a:defRPr>
            </a:pPr>
            <a:r>
              <a:rPr sz="2400" b="0">
                <a:solidFill>
                  <a:srgbClr val="173F43"/>
                </a:solidFill>
                <a:latin typeface="DejaVu Sans"/>
                <a:ea typeface="DejaVu Sans"/>
                <a:cs typeface="DejaVu Sans"/>
              </a:rPr>
              <a:t>Choose one small next step</a:t>
            </a:r>
          </a:p>
        </p:txBody>
      </p:sp>
    </p:spTree>
    <p:extLst>
      <p:ext uri="{BB962C8B-B14F-4D97-AF65-F5344CB8AC3E}">
        <p14:creationId xmlns:p14="http://schemas.microsoft.com/office/powerpoint/2010/main" val="1075062101"/>
      </p:ext>
    </p:extLst>
  </p:cSld>
</p:sld>
</file>

<file path=ppt/slides/slide5.xml><?xml version="1.0" encoding="utf-8"?>
<p:sld xmlns:p="http://schemas.openxmlformats.org/presentationml/2006/main">
  <p:cSld>
    <p:bg>
      <p:bgPr>
        <a:solidFill xmlns:a="http://schemas.openxmlformats.org/drawingml/2006/main">
          <a:srgbClr val="F7F2E7"/>
        </a:solidFill>
      </p:bgPr>
    </p:bg>
    <p:spTree>
      <p:nvGrpSpPr>
        <p:cNvPr id="1" name=""/>
        <p:cNvGrpSpPr/>
        <p:nvPr/>
      </p:nvGrpSpPr>
      <p:grpSpPr>
        <a:xfrm xmlns:a="http://schemas.openxmlformats.org/drawingml/2006/main"/>
      </p:grpSpPr>
      <p:sp>
        <p:nvSpPr>
          <p:cNvPr id="8" name="text-0">
            <a:extLst xmlns:a="http://schemas.openxmlformats.org/drawingml/2006/main">
              <a:ext uri="{FF2B5EF4-FFF2-40B4-BE49-F238E27FC236}">
                <a16:creationId xmlns:a16="http://schemas.microsoft.com/office/drawing/2014/main" id="{6C7759C0-8D16-4A10-8557-98BCEA23CA38}"/>
              </a:ext>
            </a:extLst>
          </p:cNvPr>
          <p:cNvSpPr>
            <a:spLocks xmlns:a="http://schemas.openxmlformats.org/drawingml/2006/main" noGrp="1"/>
          </p:cNvSpPr>
          <p:nvPr/>
        </p:nvSpPr>
        <p:spPr>
          <a:xfrm xmlns:a="http://schemas.openxmlformats.org/drawingml/2006/main">
            <a:off x="609600" y="457200"/>
            <a:ext cx="10953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300" b="1">
                <a:solidFill>
                  <a:srgbClr val="173F43"/>
                </a:solidFill>
                <a:latin typeface="DejaVu Sans"/>
                <a:ea typeface="DejaVu Sans"/>
                <a:cs typeface="DejaVu Sans"/>
              </a:defRPr>
            </a:defPPr>
            <a:lvl1pPr algn="l">
              <a:defRPr sz="3300" b="1">
                <a:solidFill>
                  <a:srgbClr val="173F43"/>
                </a:solidFill>
                <a:latin typeface="DejaVu Sans"/>
                <a:ea typeface="DejaVu Sans"/>
                <a:cs typeface="DejaVu Sans"/>
              </a:defRPr>
            </a:lvl1pPr>
            <a:lvl2pPr algn="l">
              <a:defRPr sz="3300" b="1">
                <a:solidFill>
                  <a:srgbClr val="173F43"/>
                </a:solidFill>
                <a:latin typeface="DejaVu Sans"/>
                <a:ea typeface="DejaVu Sans"/>
                <a:cs typeface="DejaVu Sans"/>
              </a:defRPr>
            </a:lvl2pPr>
            <a:lvl3pPr algn="l">
              <a:defRPr sz="3300" b="1">
                <a:solidFill>
                  <a:srgbClr val="173F43"/>
                </a:solidFill>
                <a:latin typeface="DejaVu Sans"/>
                <a:ea typeface="DejaVu Sans"/>
                <a:cs typeface="DejaVu Sans"/>
              </a:defRPr>
            </a:lvl3pPr>
            <a:lvl4pPr algn="l">
              <a:defRPr sz="3300" b="1">
                <a:solidFill>
                  <a:srgbClr val="173F43"/>
                </a:solidFill>
                <a:latin typeface="DejaVu Sans"/>
                <a:ea typeface="DejaVu Sans"/>
                <a:cs typeface="DejaVu Sans"/>
              </a:defRPr>
            </a:lvl4pPr>
            <a:lvl5pPr algn="l">
              <a:defRPr sz="3300" b="1">
                <a:solidFill>
                  <a:srgbClr val="173F43"/>
                </a:solidFill>
                <a:latin typeface="DejaVu Sans"/>
                <a:ea typeface="DejaVu Sans"/>
                <a:cs typeface="DejaVu Sans"/>
              </a:defRPr>
            </a:lvl5pPr>
            <a:lvl6pPr algn="l">
              <a:defRPr sz="3300" b="1">
                <a:solidFill>
                  <a:srgbClr val="173F43"/>
                </a:solidFill>
                <a:latin typeface="DejaVu Sans"/>
                <a:ea typeface="DejaVu Sans"/>
                <a:cs typeface="DejaVu Sans"/>
              </a:defRPr>
            </a:lvl6pPr>
            <a:lvl7pPr algn="l">
              <a:defRPr sz="3300" b="1">
                <a:solidFill>
                  <a:srgbClr val="173F43"/>
                </a:solidFill>
                <a:latin typeface="DejaVu Sans"/>
                <a:ea typeface="DejaVu Sans"/>
                <a:cs typeface="DejaVu Sans"/>
              </a:defRPr>
            </a:lvl7pPr>
            <a:lvl8pPr algn="l">
              <a:defRPr sz="3300" b="1">
                <a:solidFill>
                  <a:srgbClr val="173F43"/>
                </a:solidFill>
                <a:latin typeface="DejaVu Sans"/>
                <a:ea typeface="DejaVu Sans"/>
                <a:cs typeface="DejaVu Sans"/>
              </a:defRPr>
            </a:lvl8pPr>
            <a:lvl9pPr algn="l">
              <a:defRPr sz="3300" b="1">
                <a:solidFill>
                  <a:srgbClr val="173F43"/>
                </a:solidFill>
                <a:latin typeface="DejaVu Sans"/>
                <a:ea typeface="DejaVu Sans"/>
                <a:cs typeface="DejaVu Sans"/>
              </a:defRPr>
            </a:lvl9pPr>
          </a:lstStyle>
          <a:p xmlns:a="http://schemas.openxmlformats.org/drawingml/2006/main">
            <a:pPr algn="l">
              <a:defRPr sz="3300" b="1">
                <a:solidFill>
                  <a:srgbClr val="173F43"/>
                </a:solidFill>
                <a:latin typeface="DejaVu Sans"/>
                <a:ea typeface="DejaVu Sans"/>
                <a:cs typeface="DejaVu Sans"/>
              </a:defRPr>
            </a:pPr>
            <a:r>
              <a:rPr sz="3300" b="1">
                <a:solidFill>
                  <a:srgbClr val="173F43"/>
                </a:solidFill>
                <a:latin typeface="DejaVu Sans"/>
                <a:ea typeface="DejaVu Sans"/>
                <a:cs typeface="DejaVu Sans"/>
              </a:rPr>
              <a:t>Old sayings, thoughtful questions</a:t>
            </a:r>
          </a:p>
        </p:txBody>
      </p:sp>
      <p:sp>
        <p:nvSpPr>
          <p:cNvPr id="2" name="text-1">
            <a:extLst xmlns:a="http://schemas.openxmlformats.org/drawingml/2006/main">
              <a:ext uri="{FF2B5EF4-FFF2-40B4-BE49-F238E27FC236}">
                <a16:creationId xmlns:a16="http://schemas.microsoft.com/office/drawing/2014/main" id="{1866C70C-6568-4F1C-896D-0DD4B39517C9}"/>
              </a:ext>
            </a:extLst>
          </p:cNvPr>
          <p:cNvSpPr>
            <a:spLocks xmlns:a="http://schemas.openxmlformats.org/drawingml/2006/main" noGrp="1"/>
          </p:cNvSpPr>
          <p:nvPr/>
        </p:nvSpPr>
        <p:spPr>
          <a:xfrm xmlns:a="http://schemas.openxmlformats.org/drawingml/2006/main">
            <a:off x="609600" y="6343650"/>
            <a:ext cx="2381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00" b="1">
                <a:solidFill>
                  <a:srgbClr val="52676A"/>
                </a:solidFill>
                <a:latin typeface="DejaVu Sans"/>
                <a:ea typeface="DejaVu Sans"/>
                <a:cs typeface="DejaVu Sans"/>
              </a:defRPr>
            </a:defPPr>
            <a:lvl1pPr algn="l">
              <a:defRPr sz="1200" b="1">
                <a:solidFill>
                  <a:srgbClr val="52676A"/>
                </a:solidFill>
                <a:latin typeface="DejaVu Sans"/>
                <a:ea typeface="DejaVu Sans"/>
                <a:cs typeface="DejaVu Sans"/>
              </a:defRPr>
            </a:lvl1pPr>
            <a:lvl2pPr algn="l">
              <a:defRPr sz="1200" b="1">
                <a:solidFill>
                  <a:srgbClr val="52676A"/>
                </a:solidFill>
                <a:latin typeface="DejaVu Sans"/>
                <a:ea typeface="DejaVu Sans"/>
                <a:cs typeface="DejaVu Sans"/>
              </a:defRPr>
            </a:lvl2pPr>
            <a:lvl3pPr algn="l">
              <a:defRPr sz="1200" b="1">
                <a:solidFill>
                  <a:srgbClr val="52676A"/>
                </a:solidFill>
                <a:latin typeface="DejaVu Sans"/>
                <a:ea typeface="DejaVu Sans"/>
                <a:cs typeface="DejaVu Sans"/>
              </a:defRPr>
            </a:lvl3pPr>
            <a:lvl4pPr algn="l">
              <a:defRPr sz="1200" b="1">
                <a:solidFill>
                  <a:srgbClr val="52676A"/>
                </a:solidFill>
                <a:latin typeface="DejaVu Sans"/>
                <a:ea typeface="DejaVu Sans"/>
                <a:cs typeface="DejaVu Sans"/>
              </a:defRPr>
            </a:lvl4pPr>
            <a:lvl5pPr algn="l">
              <a:defRPr sz="1200" b="1">
                <a:solidFill>
                  <a:srgbClr val="52676A"/>
                </a:solidFill>
                <a:latin typeface="DejaVu Sans"/>
                <a:ea typeface="DejaVu Sans"/>
                <a:cs typeface="DejaVu Sans"/>
              </a:defRPr>
            </a:lvl5pPr>
            <a:lvl6pPr algn="l">
              <a:defRPr sz="1200" b="1">
                <a:solidFill>
                  <a:srgbClr val="52676A"/>
                </a:solidFill>
                <a:latin typeface="DejaVu Sans"/>
                <a:ea typeface="DejaVu Sans"/>
                <a:cs typeface="DejaVu Sans"/>
              </a:defRPr>
            </a:lvl6pPr>
            <a:lvl7pPr algn="l">
              <a:defRPr sz="1200" b="1">
                <a:solidFill>
                  <a:srgbClr val="52676A"/>
                </a:solidFill>
                <a:latin typeface="DejaVu Sans"/>
                <a:ea typeface="DejaVu Sans"/>
                <a:cs typeface="DejaVu Sans"/>
              </a:defRPr>
            </a:lvl7pPr>
            <a:lvl8pPr algn="l">
              <a:defRPr sz="1200" b="1">
                <a:solidFill>
                  <a:srgbClr val="52676A"/>
                </a:solidFill>
                <a:latin typeface="DejaVu Sans"/>
                <a:ea typeface="DejaVu Sans"/>
                <a:cs typeface="DejaVu Sans"/>
              </a:defRPr>
            </a:lvl8pPr>
            <a:lvl9pPr algn="l">
              <a:defRPr sz="1200" b="1">
                <a:solidFill>
                  <a:srgbClr val="52676A"/>
                </a:solidFill>
                <a:latin typeface="DejaVu Sans"/>
                <a:ea typeface="DejaVu Sans"/>
                <a:cs typeface="DejaVu Sans"/>
              </a:defRPr>
            </a:lvl9pPr>
          </a:lstStyle>
          <a:p xmlns:a="http://schemas.openxmlformats.org/drawingml/2006/main">
            <a:pPr algn="l">
              <a:defRPr sz="1200" b="1">
                <a:solidFill>
                  <a:srgbClr val="52676A"/>
                </a:solidFill>
                <a:latin typeface="DejaVu Sans"/>
                <a:ea typeface="DejaVu Sans"/>
                <a:cs typeface="DejaVu Sans"/>
              </a:defRPr>
            </a:pPr>
            <a:r>
              <a:rPr sz="1200" b="1">
                <a:solidFill>
                  <a:srgbClr val="52676A"/>
                </a:solidFill>
                <a:latin typeface="DejaVu Sans"/>
                <a:ea typeface="DejaVu Sans"/>
                <a:cs typeface="DejaVu Sans"/>
              </a:rPr>
              <a:t>SAWUBONA</a:t>
            </a:r>
          </a:p>
        </p:txBody>
      </p:sp>
      <p:sp>
        <p:nvSpPr>
          <p:cNvPr id="3" name="text-2">
            <a:extLst xmlns:a="http://schemas.openxmlformats.org/drawingml/2006/main">
              <a:ext uri="{FF2B5EF4-FFF2-40B4-BE49-F238E27FC236}">
                <a16:creationId xmlns:a16="http://schemas.microsoft.com/office/drawing/2014/main" id="{29DB7D5D-EE0C-4606-986C-B03DD4FD0803}"/>
              </a:ext>
            </a:extLst>
          </p:cNvPr>
          <p:cNvSpPr>
            <a:spLocks xmlns:a="http://schemas.openxmlformats.org/drawingml/2006/main" noGrp="1"/>
          </p:cNvSpPr>
          <p:nvPr/>
        </p:nvSpPr>
        <p:spPr>
          <a:xfrm xmlns:a="http://schemas.openxmlformats.org/drawingml/2006/main">
            <a:off x="11049000" y="6343650"/>
            <a:ext cx="5334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1200" b="0">
                <a:solidFill>
                  <a:srgbClr val="52676A"/>
                </a:solidFill>
                <a:latin typeface="DejaVu Sans"/>
                <a:ea typeface="DejaVu Sans"/>
                <a:cs typeface="DejaVu Sans"/>
              </a:defRPr>
            </a:defPPr>
            <a:lvl1pPr algn="r">
              <a:defRPr sz="1200" b="0">
                <a:solidFill>
                  <a:srgbClr val="52676A"/>
                </a:solidFill>
                <a:latin typeface="DejaVu Sans"/>
                <a:ea typeface="DejaVu Sans"/>
                <a:cs typeface="DejaVu Sans"/>
              </a:defRPr>
            </a:lvl1pPr>
            <a:lvl2pPr algn="r">
              <a:defRPr sz="1200" b="0">
                <a:solidFill>
                  <a:srgbClr val="52676A"/>
                </a:solidFill>
                <a:latin typeface="DejaVu Sans"/>
                <a:ea typeface="DejaVu Sans"/>
                <a:cs typeface="DejaVu Sans"/>
              </a:defRPr>
            </a:lvl2pPr>
            <a:lvl3pPr algn="r">
              <a:defRPr sz="1200" b="0">
                <a:solidFill>
                  <a:srgbClr val="52676A"/>
                </a:solidFill>
                <a:latin typeface="DejaVu Sans"/>
                <a:ea typeface="DejaVu Sans"/>
                <a:cs typeface="DejaVu Sans"/>
              </a:defRPr>
            </a:lvl3pPr>
            <a:lvl4pPr algn="r">
              <a:defRPr sz="1200" b="0">
                <a:solidFill>
                  <a:srgbClr val="52676A"/>
                </a:solidFill>
                <a:latin typeface="DejaVu Sans"/>
                <a:ea typeface="DejaVu Sans"/>
                <a:cs typeface="DejaVu Sans"/>
              </a:defRPr>
            </a:lvl4pPr>
            <a:lvl5pPr algn="r">
              <a:defRPr sz="1200" b="0">
                <a:solidFill>
                  <a:srgbClr val="52676A"/>
                </a:solidFill>
                <a:latin typeface="DejaVu Sans"/>
                <a:ea typeface="DejaVu Sans"/>
                <a:cs typeface="DejaVu Sans"/>
              </a:defRPr>
            </a:lvl5pPr>
            <a:lvl6pPr algn="r">
              <a:defRPr sz="1200" b="0">
                <a:solidFill>
                  <a:srgbClr val="52676A"/>
                </a:solidFill>
                <a:latin typeface="DejaVu Sans"/>
                <a:ea typeface="DejaVu Sans"/>
                <a:cs typeface="DejaVu Sans"/>
              </a:defRPr>
            </a:lvl6pPr>
            <a:lvl7pPr algn="r">
              <a:defRPr sz="1200" b="0">
                <a:solidFill>
                  <a:srgbClr val="52676A"/>
                </a:solidFill>
                <a:latin typeface="DejaVu Sans"/>
                <a:ea typeface="DejaVu Sans"/>
                <a:cs typeface="DejaVu Sans"/>
              </a:defRPr>
            </a:lvl7pPr>
            <a:lvl8pPr algn="r">
              <a:defRPr sz="1200" b="0">
                <a:solidFill>
                  <a:srgbClr val="52676A"/>
                </a:solidFill>
                <a:latin typeface="DejaVu Sans"/>
                <a:ea typeface="DejaVu Sans"/>
                <a:cs typeface="DejaVu Sans"/>
              </a:defRPr>
            </a:lvl8pPr>
            <a:lvl9pPr algn="r">
              <a:defRPr sz="1200" b="0">
                <a:solidFill>
                  <a:srgbClr val="52676A"/>
                </a:solidFill>
                <a:latin typeface="DejaVu Sans"/>
                <a:ea typeface="DejaVu Sans"/>
                <a:cs typeface="DejaVu Sans"/>
              </a:defRPr>
            </a:lvl9pPr>
          </a:lstStyle>
          <a:p xmlns:a="http://schemas.openxmlformats.org/drawingml/2006/main">
            <a:pPr algn="r">
              <a:defRPr sz="1200" b="0">
                <a:solidFill>
                  <a:srgbClr val="52676A"/>
                </a:solidFill>
                <a:latin typeface="DejaVu Sans"/>
                <a:ea typeface="DejaVu Sans"/>
                <a:cs typeface="DejaVu Sans"/>
              </a:defRPr>
            </a:pPr>
            <a:r>
              <a:rPr sz="1200" b="0">
                <a:solidFill>
                  <a:srgbClr val="52676A"/>
                </a:solidFill>
                <a:latin typeface="DejaVu Sans"/>
                <a:ea typeface="DejaVu Sans"/>
                <a:cs typeface="DejaVu Sans"/>
              </a:rPr>
              <a:t>05</a:t>
            </a:r>
          </a:p>
        </p:txBody>
      </p:sp>
      <p:sp>
        <p:nvSpPr>
          <p:cNvPr id="4" name="text-3">
            <a:extLst xmlns:a="http://schemas.openxmlformats.org/drawingml/2006/main">
              <a:ext uri="{FF2B5EF4-FFF2-40B4-BE49-F238E27FC236}">
                <a16:creationId xmlns:a16="http://schemas.microsoft.com/office/drawing/2014/main" id="{CFB6226F-B787-4FA9-9ED3-88D1D7C45249}"/>
              </a:ext>
            </a:extLst>
          </p:cNvPr>
          <p:cNvSpPr>
            <a:spLocks xmlns:a="http://schemas.openxmlformats.org/drawingml/2006/main" noGrp="1"/>
          </p:cNvSpPr>
          <p:nvPr/>
        </p:nvSpPr>
        <p:spPr>
          <a:xfrm xmlns:a="http://schemas.openxmlformats.org/drawingml/2006/main">
            <a:off x="609600" y="1590675"/>
            <a:ext cx="108585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775" b="0">
                <a:solidFill>
                  <a:srgbClr val="173F43"/>
                </a:solidFill>
                <a:latin typeface="DejaVu Sans"/>
                <a:ea typeface="DejaVu Sans"/>
                <a:cs typeface="DejaVu Sans"/>
              </a:defRPr>
            </a:defPPr>
            <a:lvl1pPr algn="l">
              <a:defRPr sz="2775" b="0">
                <a:solidFill>
                  <a:srgbClr val="173F43"/>
                </a:solidFill>
                <a:latin typeface="DejaVu Sans"/>
                <a:ea typeface="DejaVu Sans"/>
                <a:cs typeface="DejaVu Sans"/>
              </a:defRPr>
            </a:lvl1pPr>
            <a:lvl2pPr algn="l">
              <a:defRPr sz="2775" b="0">
                <a:solidFill>
                  <a:srgbClr val="173F43"/>
                </a:solidFill>
                <a:latin typeface="DejaVu Sans"/>
                <a:ea typeface="DejaVu Sans"/>
                <a:cs typeface="DejaVu Sans"/>
              </a:defRPr>
            </a:lvl2pPr>
            <a:lvl3pPr algn="l">
              <a:defRPr sz="2775" b="0">
                <a:solidFill>
                  <a:srgbClr val="173F43"/>
                </a:solidFill>
                <a:latin typeface="DejaVu Sans"/>
                <a:ea typeface="DejaVu Sans"/>
                <a:cs typeface="DejaVu Sans"/>
              </a:defRPr>
            </a:lvl3pPr>
            <a:lvl4pPr algn="l">
              <a:defRPr sz="2775" b="0">
                <a:solidFill>
                  <a:srgbClr val="173F43"/>
                </a:solidFill>
                <a:latin typeface="DejaVu Sans"/>
                <a:ea typeface="DejaVu Sans"/>
                <a:cs typeface="DejaVu Sans"/>
              </a:defRPr>
            </a:lvl4pPr>
            <a:lvl5pPr algn="l">
              <a:defRPr sz="2775" b="0">
                <a:solidFill>
                  <a:srgbClr val="173F43"/>
                </a:solidFill>
                <a:latin typeface="DejaVu Sans"/>
                <a:ea typeface="DejaVu Sans"/>
                <a:cs typeface="DejaVu Sans"/>
              </a:defRPr>
            </a:lvl5pPr>
            <a:lvl6pPr algn="l">
              <a:defRPr sz="2775" b="0">
                <a:solidFill>
                  <a:srgbClr val="173F43"/>
                </a:solidFill>
                <a:latin typeface="DejaVu Sans"/>
                <a:ea typeface="DejaVu Sans"/>
                <a:cs typeface="DejaVu Sans"/>
              </a:defRPr>
            </a:lvl6pPr>
            <a:lvl7pPr algn="l">
              <a:defRPr sz="2775" b="0">
                <a:solidFill>
                  <a:srgbClr val="173F43"/>
                </a:solidFill>
                <a:latin typeface="DejaVu Sans"/>
                <a:ea typeface="DejaVu Sans"/>
                <a:cs typeface="DejaVu Sans"/>
              </a:defRPr>
            </a:lvl7pPr>
            <a:lvl8pPr algn="l">
              <a:defRPr sz="2775" b="0">
                <a:solidFill>
                  <a:srgbClr val="173F43"/>
                </a:solidFill>
                <a:latin typeface="DejaVu Sans"/>
                <a:ea typeface="DejaVu Sans"/>
                <a:cs typeface="DejaVu Sans"/>
              </a:defRPr>
            </a:lvl8pPr>
            <a:lvl9pPr algn="l">
              <a:defRPr sz="2775" b="0">
                <a:solidFill>
                  <a:srgbClr val="173F43"/>
                </a:solidFill>
                <a:latin typeface="DejaVu Sans"/>
                <a:ea typeface="DejaVu Sans"/>
                <a:cs typeface="DejaVu Sans"/>
              </a:defRPr>
            </a:lvl9pPr>
          </a:lstStyle>
          <a:p xmlns:a="http://schemas.openxmlformats.org/drawingml/2006/main">
            <a:pPr algn="l">
              <a:defRPr sz="2775" b="0">
                <a:solidFill>
                  <a:srgbClr val="173F43"/>
                </a:solidFill>
                <a:latin typeface="DejaVu Sans"/>
                <a:ea typeface="DejaVu Sans"/>
                <a:cs typeface="DejaVu Sans"/>
              </a:defRPr>
            </a:pPr>
            <a:r>
              <a:rPr sz="2775" b="0">
                <a:solidFill>
                  <a:srgbClr val="173F43"/>
                </a:solidFill>
                <a:latin typeface="DejaVu Sans"/>
                <a:ea typeface="DejaVu Sans"/>
                <a:cs typeface="DejaVu Sans"/>
              </a:rPr>
              <a:t>“No person is an island”</a:t>
            </a:r>
          </a:p>
        </p:txBody>
      </p:sp>
      <p:sp>
        <p:nvSpPr>
          <p:cNvPr id="5" name="text-4">
            <a:extLst xmlns:a="http://schemas.openxmlformats.org/drawingml/2006/main">
              <a:ext uri="{FF2B5EF4-FFF2-40B4-BE49-F238E27FC236}">
                <a16:creationId xmlns:a16="http://schemas.microsoft.com/office/drawing/2014/main" id="{EFD5121E-FB04-4713-9382-72C4DC116BEA}"/>
              </a:ext>
            </a:extLst>
          </p:cNvPr>
          <p:cNvSpPr>
            <a:spLocks xmlns:a="http://schemas.openxmlformats.org/drawingml/2006/main" noGrp="1"/>
          </p:cNvSpPr>
          <p:nvPr/>
        </p:nvSpPr>
        <p:spPr>
          <a:xfrm xmlns:a="http://schemas.openxmlformats.org/drawingml/2006/main">
            <a:off x="609600" y="2809875"/>
            <a:ext cx="108585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775" b="1">
                <a:solidFill>
                  <a:srgbClr val="A95237"/>
                </a:solidFill>
                <a:latin typeface="DejaVu Sans"/>
                <a:ea typeface="DejaVu Sans"/>
                <a:cs typeface="DejaVu Sans"/>
              </a:defRPr>
            </a:defPPr>
            <a:lvl1pPr algn="l">
              <a:defRPr sz="2775" b="1">
                <a:solidFill>
                  <a:srgbClr val="A95237"/>
                </a:solidFill>
                <a:latin typeface="DejaVu Sans"/>
                <a:ea typeface="DejaVu Sans"/>
                <a:cs typeface="DejaVu Sans"/>
              </a:defRPr>
            </a:lvl1pPr>
            <a:lvl2pPr algn="l">
              <a:defRPr sz="2775" b="1">
                <a:solidFill>
                  <a:srgbClr val="A95237"/>
                </a:solidFill>
                <a:latin typeface="DejaVu Sans"/>
                <a:ea typeface="DejaVu Sans"/>
                <a:cs typeface="DejaVu Sans"/>
              </a:defRPr>
            </a:lvl2pPr>
            <a:lvl3pPr algn="l">
              <a:defRPr sz="2775" b="1">
                <a:solidFill>
                  <a:srgbClr val="A95237"/>
                </a:solidFill>
                <a:latin typeface="DejaVu Sans"/>
                <a:ea typeface="DejaVu Sans"/>
                <a:cs typeface="DejaVu Sans"/>
              </a:defRPr>
            </a:lvl3pPr>
            <a:lvl4pPr algn="l">
              <a:defRPr sz="2775" b="1">
                <a:solidFill>
                  <a:srgbClr val="A95237"/>
                </a:solidFill>
                <a:latin typeface="DejaVu Sans"/>
                <a:ea typeface="DejaVu Sans"/>
                <a:cs typeface="DejaVu Sans"/>
              </a:defRPr>
            </a:lvl4pPr>
            <a:lvl5pPr algn="l">
              <a:defRPr sz="2775" b="1">
                <a:solidFill>
                  <a:srgbClr val="A95237"/>
                </a:solidFill>
                <a:latin typeface="DejaVu Sans"/>
                <a:ea typeface="DejaVu Sans"/>
                <a:cs typeface="DejaVu Sans"/>
              </a:defRPr>
            </a:lvl5pPr>
            <a:lvl6pPr algn="l">
              <a:defRPr sz="2775" b="1">
                <a:solidFill>
                  <a:srgbClr val="A95237"/>
                </a:solidFill>
                <a:latin typeface="DejaVu Sans"/>
                <a:ea typeface="DejaVu Sans"/>
                <a:cs typeface="DejaVu Sans"/>
              </a:defRPr>
            </a:lvl6pPr>
            <a:lvl7pPr algn="l">
              <a:defRPr sz="2775" b="1">
                <a:solidFill>
                  <a:srgbClr val="A95237"/>
                </a:solidFill>
                <a:latin typeface="DejaVu Sans"/>
                <a:ea typeface="DejaVu Sans"/>
                <a:cs typeface="DejaVu Sans"/>
              </a:defRPr>
            </a:lvl7pPr>
            <a:lvl8pPr algn="l">
              <a:defRPr sz="2775" b="1">
                <a:solidFill>
                  <a:srgbClr val="A95237"/>
                </a:solidFill>
                <a:latin typeface="DejaVu Sans"/>
                <a:ea typeface="DejaVu Sans"/>
                <a:cs typeface="DejaVu Sans"/>
              </a:defRPr>
            </a:lvl8pPr>
            <a:lvl9pPr algn="l">
              <a:defRPr sz="2775" b="1">
                <a:solidFill>
                  <a:srgbClr val="A95237"/>
                </a:solidFill>
                <a:latin typeface="DejaVu Sans"/>
                <a:ea typeface="DejaVu Sans"/>
                <a:cs typeface="DejaVu Sans"/>
              </a:defRPr>
            </a:lvl9pPr>
          </a:lstStyle>
          <a:p xmlns:a="http://schemas.openxmlformats.org/drawingml/2006/main">
            <a:pPr algn="l">
              <a:defRPr sz="2775" b="1">
                <a:solidFill>
                  <a:srgbClr val="A95237"/>
                </a:solidFill>
                <a:latin typeface="DejaVu Sans"/>
                <a:ea typeface="DejaVu Sans"/>
                <a:cs typeface="DejaVu Sans"/>
              </a:defRPr>
            </a:pPr>
            <a:r>
              <a:rPr sz="2775" b="1">
                <a:solidFill>
                  <a:srgbClr val="A95237"/>
                </a:solidFill>
                <a:latin typeface="DejaVu Sans"/>
                <a:ea typeface="DejaVu Sans"/>
                <a:cs typeface="DejaVu Sans"/>
              </a:rPr>
              <a:t>“You cannot clap with one hand alone”</a:t>
            </a:r>
          </a:p>
        </p:txBody>
      </p:sp>
      <p:sp>
        <p:nvSpPr>
          <p:cNvPr id="6" name="text-5">
            <a:extLst xmlns:a="http://schemas.openxmlformats.org/drawingml/2006/main">
              <a:ext uri="{FF2B5EF4-FFF2-40B4-BE49-F238E27FC236}">
                <a16:creationId xmlns:a16="http://schemas.microsoft.com/office/drawing/2014/main" id="{9E32021B-EED1-4F38-B83B-C7385E252C8C}"/>
              </a:ext>
            </a:extLst>
          </p:cNvPr>
          <p:cNvSpPr>
            <a:spLocks xmlns:a="http://schemas.openxmlformats.org/drawingml/2006/main" noGrp="1"/>
          </p:cNvSpPr>
          <p:nvPr/>
        </p:nvSpPr>
        <p:spPr>
          <a:xfrm xmlns:a="http://schemas.openxmlformats.org/drawingml/2006/main">
            <a:off x="609600" y="4029075"/>
            <a:ext cx="108585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775" b="0">
                <a:solidFill>
                  <a:srgbClr val="173F43"/>
                </a:solidFill>
                <a:latin typeface="DejaVu Sans"/>
                <a:ea typeface="DejaVu Sans"/>
                <a:cs typeface="DejaVu Sans"/>
              </a:defRPr>
            </a:defPPr>
            <a:lvl1pPr algn="l">
              <a:defRPr sz="2775" b="0">
                <a:solidFill>
                  <a:srgbClr val="173F43"/>
                </a:solidFill>
                <a:latin typeface="DejaVu Sans"/>
                <a:ea typeface="DejaVu Sans"/>
                <a:cs typeface="DejaVu Sans"/>
              </a:defRPr>
            </a:lvl1pPr>
            <a:lvl2pPr algn="l">
              <a:defRPr sz="2775" b="0">
                <a:solidFill>
                  <a:srgbClr val="173F43"/>
                </a:solidFill>
                <a:latin typeface="DejaVu Sans"/>
                <a:ea typeface="DejaVu Sans"/>
                <a:cs typeface="DejaVu Sans"/>
              </a:defRPr>
            </a:lvl2pPr>
            <a:lvl3pPr algn="l">
              <a:defRPr sz="2775" b="0">
                <a:solidFill>
                  <a:srgbClr val="173F43"/>
                </a:solidFill>
                <a:latin typeface="DejaVu Sans"/>
                <a:ea typeface="DejaVu Sans"/>
                <a:cs typeface="DejaVu Sans"/>
              </a:defRPr>
            </a:lvl3pPr>
            <a:lvl4pPr algn="l">
              <a:defRPr sz="2775" b="0">
                <a:solidFill>
                  <a:srgbClr val="173F43"/>
                </a:solidFill>
                <a:latin typeface="DejaVu Sans"/>
                <a:ea typeface="DejaVu Sans"/>
                <a:cs typeface="DejaVu Sans"/>
              </a:defRPr>
            </a:lvl4pPr>
            <a:lvl5pPr algn="l">
              <a:defRPr sz="2775" b="0">
                <a:solidFill>
                  <a:srgbClr val="173F43"/>
                </a:solidFill>
                <a:latin typeface="DejaVu Sans"/>
                <a:ea typeface="DejaVu Sans"/>
                <a:cs typeface="DejaVu Sans"/>
              </a:defRPr>
            </a:lvl5pPr>
            <a:lvl6pPr algn="l">
              <a:defRPr sz="2775" b="0">
                <a:solidFill>
                  <a:srgbClr val="173F43"/>
                </a:solidFill>
                <a:latin typeface="DejaVu Sans"/>
                <a:ea typeface="DejaVu Sans"/>
                <a:cs typeface="DejaVu Sans"/>
              </a:defRPr>
            </a:lvl6pPr>
            <a:lvl7pPr algn="l">
              <a:defRPr sz="2775" b="0">
                <a:solidFill>
                  <a:srgbClr val="173F43"/>
                </a:solidFill>
                <a:latin typeface="DejaVu Sans"/>
                <a:ea typeface="DejaVu Sans"/>
                <a:cs typeface="DejaVu Sans"/>
              </a:defRPr>
            </a:lvl7pPr>
            <a:lvl8pPr algn="l">
              <a:defRPr sz="2775" b="0">
                <a:solidFill>
                  <a:srgbClr val="173F43"/>
                </a:solidFill>
                <a:latin typeface="DejaVu Sans"/>
                <a:ea typeface="DejaVu Sans"/>
                <a:cs typeface="DejaVu Sans"/>
              </a:defRPr>
            </a:lvl8pPr>
            <a:lvl9pPr algn="l">
              <a:defRPr sz="2775" b="0">
                <a:solidFill>
                  <a:srgbClr val="173F43"/>
                </a:solidFill>
                <a:latin typeface="DejaVu Sans"/>
                <a:ea typeface="DejaVu Sans"/>
                <a:cs typeface="DejaVu Sans"/>
              </a:defRPr>
            </a:lvl9pPr>
          </a:lstStyle>
          <a:p xmlns:a="http://schemas.openxmlformats.org/drawingml/2006/main">
            <a:pPr algn="l">
              <a:defRPr sz="2775" b="0">
                <a:solidFill>
                  <a:srgbClr val="173F43"/>
                </a:solidFill>
                <a:latin typeface="DejaVu Sans"/>
                <a:ea typeface="DejaVu Sans"/>
                <a:cs typeface="DejaVu Sans"/>
              </a:defRPr>
            </a:pPr>
            <a:r>
              <a:rPr sz="2775" b="0">
                <a:solidFill>
                  <a:srgbClr val="173F43"/>
                </a:solidFill>
                <a:latin typeface="DejaVu Sans"/>
                <a:ea typeface="DejaVu Sans"/>
                <a:cs typeface="DejaVu Sans"/>
              </a:rPr>
              <a:t>“A problem shared is a problem halved”</a:t>
            </a:r>
          </a:p>
        </p:txBody>
      </p:sp>
      <p:sp>
        <p:nvSpPr>
          <p:cNvPr id="7" name="text-6">
            <a:extLst xmlns:a="http://schemas.openxmlformats.org/drawingml/2006/main">
              <a:ext uri="{FF2B5EF4-FFF2-40B4-BE49-F238E27FC236}">
                <a16:creationId xmlns:a16="http://schemas.microsoft.com/office/drawing/2014/main" id="{52298396-C8AE-4DB7-A731-CD99846E6A8B}"/>
              </a:ext>
            </a:extLst>
          </p:cNvPr>
          <p:cNvSpPr>
            <a:spLocks xmlns:a="http://schemas.openxmlformats.org/drawingml/2006/main" noGrp="1"/>
          </p:cNvSpPr>
          <p:nvPr/>
        </p:nvSpPr>
        <p:spPr>
          <a:xfrm xmlns:a="http://schemas.openxmlformats.org/drawingml/2006/main">
            <a:off x="609600" y="5543550"/>
            <a:ext cx="109347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725" b="0">
                <a:solidFill>
                  <a:srgbClr val="A95237"/>
                </a:solidFill>
                <a:latin typeface="DejaVu Sans"/>
                <a:ea typeface="DejaVu Sans"/>
                <a:cs typeface="DejaVu Sans"/>
              </a:defRPr>
            </a:defPPr>
            <a:lvl1pPr algn="l">
              <a:defRPr sz="1725" b="0">
                <a:solidFill>
                  <a:srgbClr val="A95237"/>
                </a:solidFill>
                <a:latin typeface="DejaVu Sans"/>
                <a:ea typeface="DejaVu Sans"/>
                <a:cs typeface="DejaVu Sans"/>
              </a:defRPr>
            </a:lvl1pPr>
            <a:lvl2pPr algn="l">
              <a:defRPr sz="1725" b="0">
                <a:solidFill>
                  <a:srgbClr val="A95237"/>
                </a:solidFill>
                <a:latin typeface="DejaVu Sans"/>
                <a:ea typeface="DejaVu Sans"/>
                <a:cs typeface="DejaVu Sans"/>
              </a:defRPr>
            </a:lvl2pPr>
            <a:lvl3pPr algn="l">
              <a:defRPr sz="1725" b="0">
                <a:solidFill>
                  <a:srgbClr val="A95237"/>
                </a:solidFill>
                <a:latin typeface="DejaVu Sans"/>
                <a:ea typeface="DejaVu Sans"/>
                <a:cs typeface="DejaVu Sans"/>
              </a:defRPr>
            </a:lvl3pPr>
            <a:lvl4pPr algn="l">
              <a:defRPr sz="1725" b="0">
                <a:solidFill>
                  <a:srgbClr val="A95237"/>
                </a:solidFill>
                <a:latin typeface="DejaVu Sans"/>
                <a:ea typeface="DejaVu Sans"/>
                <a:cs typeface="DejaVu Sans"/>
              </a:defRPr>
            </a:lvl4pPr>
            <a:lvl5pPr algn="l">
              <a:defRPr sz="1725" b="0">
                <a:solidFill>
                  <a:srgbClr val="A95237"/>
                </a:solidFill>
                <a:latin typeface="DejaVu Sans"/>
                <a:ea typeface="DejaVu Sans"/>
                <a:cs typeface="DejaVu Sans"/>
              </a:defRPr>
            </a:lvl5pPr>
            <a:lvl6pPr algn="l">
              <a:defRPr sz="1725" b="0">
                <a:solidFill>
                  <a:srgbClr val="A95237"/>
                </a:solidFill>
                <a:latin typeface="DejaVu Sans"/>
                <a:ea typeface="DejaVu Sans"/>
                <a:cs typeface="DejaVu Sans"/>
              </a:defRPr>
            </a:lvl6pPr>
            <a:lvl7pPr algn="l">
              <a:defRPr sz="1725" b="0">
                <a:solidFill>
                  <a:srgbClr val="A95237"/>
                </a:solidFill>
                <a:latin typeface="DejaVu Sans"/>
                <a:ea typeface="DejaVu Sans"/>
                <a:cs typeface="DejaVu Sans"/>
              </a:defRPr>
            </a:lvl7pPr>
            <a:lvl8pPr algn="l">
              <a:defRPr sz="1725" b="0">
                <a:solidFill>
                  <a:srgbClr val="A95237"/>
                </a:solidFill>
                <a:latin typeface="DejaVu Sans"/>
                <a:ea typeface="DejaVu Sans"/>
                <a:cs typeface="DejaVu Sans"/>
              </a:defRPr>
            </a:lvl8pPr>
            <a:lvl9pPr algn="l">
              <a:defRPr sz="1725" b="0">
                <a:solidFill>
                  <a:srgbClr val="A95237"/>
                </a:solidFill>
                <a:latin typeface="DejaVu Sans"/>
                <a:ea typeface="DejaVu Sans"/>
                <a:cs typeface="DejaVu Sans"/>
              </a:defRPr>
            </a:lvl9pPr>
          </a:lstStyle>
          <a:p xmlns:a="http://schemas.openxmlformats.org/drawingml/2006/main">
            <a:pPr algn="l">
              <a:defRPr sz="1725" b="0">
                <a:solidFill>
                  <a:srgbClr val="A95237"/>
                </a:solidFill>
                <a:latin typeface="DejaVu Sans"/>
                <a:ea typeface="DejaVu Sans"/>
                <a:cs typeface="DejaVu Sans"/>
              </a:defRPr>
            </a:pPr>
            <a:r>
              <a:rPr sz="1725" b="0">
                <a:solidFill>
                  <a:srgbClr val="A95237"/>
                </a:solidFill>
                <a:latin typeface="DejaVu Sans"/>
                <a:ea typeface="DejaVu Sans"/>
                <a:cs typeface="DejaVu Sans"/>
              </a:rPr>
              <a:t>Who helps? What kind of help? What feels safe to share?</a:t>
            </a:r>
          </a:p>
        </p:txBody>
      </p:sp>
    </p:spTree>
    <p:extLst>
      <p:ext uri="{BB962C8B-B14F-4D97-AF65-F5344CB8AC3E}">
        <p14:creationId xmlns:p14="http://schemas.microsoft.com/office/powerpoint/2010/main" val="1791241041"/>
      </p:ext>
    </p:extLst>
  </p:cSld>
</p:sld>
</file>

<file path=ppt/slides/slide6.xml><?xml version="1.0" encoding="utf-8"?>
<p:sld xmlns:p="http://schemas.openxmlformats.org/presentationml/2006/main">
  <p:cSld>
    <p:bg>
      <p:bgPr>
        <a:solidFill xmlns:a="http://schemas.openxmlformats.org/drawingml/2006/main">
          <a:srgbClr val="F7F2E7"/>
        </a:solidFill>
      </p:bgPr>
    </p:bg>
    <p:spTree>
      <p:nvGrpSpPr>
        <p:cNvPr id="1" name=""/>
        <p:cNvGrpSpPr/>
        <p:nvPr/>
      </p:nvGrpSpPr>
      <p:grpSpPr>
        <a:xfrm xmlns:a="http://schemas.openxmlformats.org/drawingml/2006/main"/>
      </p:grpSpPr>
      <p:sp>
        <p:nvSpPr>
          <p:cNvPr id="14" name="text-0">
            <a:extLst xmlns:a="http://schemas.openxmlformats.org/drawingml/2006/main">
              <a:ext uri="{FF2B5EF4-FFF2-40B4-BE49-F238E27FC236}">
                <a16:creationId xmlns:a16="http://schemas.microsoft.com/office/drawing/2014/main" id="{9E181FA0-C342-4ABC-A9CB-CC8F765DC417}"/>
              </a:ext>
            </a:extLst>
          </p:cNvPr>
          <p:cNvSpPr>
            <a:spLocks xmlns:a="http://schemas.openxmlformats.org/drawingml/2006/main" noGrp="1"/>
          </p:cNvSpPr>
          <p:nvPr/>
        </p:nvSpPr>
        <p:spPr>
          <a:xfrm xmlns:a="http://schemas.openxmlformats.org/drawingml/2006/main">
            <a:off x="609600" y="457200"/>
            <a:ext cx="10953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300" b="1">
                <a:solidFill>
                  <a:srgbClr val="173F43"/>
                </a:solidFill>
                <a:latin typeface="DejaVu Sans"/>
                <a:ea typeface="DejaVu Sans"/>
                <a:cs typeface="DejaVu Sans"/>
              </a:defRPr>
            </a:defPPr>
            <a:lvl1pPr algn="l">
              <a:defRPr sz="3300" b="1">
                <a:solidFill>
                  <a:srgbClr val="173F43"/>
                </a:solidFill>
                <a:latin typeface="DejaVu Sans"/>
                <a:ea typeface="DejaVu Sans"/>
                <a:cs typeface="DejaVu Sans"/>
              </a:defRPr>
            </a:lvl1pPr>
            <a:lvl2pPr algn="l">
              <a:defRPr sz="3300" b="1">
                <a:solidFill>
                  <a:srgbClr val="173F43"/>
                </a:solidFill>
                <a:latin typeface="DejaVu Sans"/>
                <a:ea typeface="DejaVu Sans"/>
                <a:cs typeface="DejaVu Sans"/>
              </a:defRPr>
            </a:lvl2pPr>
            <a:lvl3pPr algn="l">
              <a:defRPr sz="3300" b="1">
                <a:solidFill>
                  <a:srgbClr val="173F43"/>
                </a:solidFill>
                <a:latin typeface="DejaVu Sans"/>
                <a:ea typeface="DejaVu Sans"/>
                <a:cs typeface="DejaVu Sans"/>
              </a:defRPr>
            </a:lvl3pPr>
            <a:lvl4pPr algn="l">
              <a:defRPr sz="3300" b="1">
                <a:solidFill>
                  <a:srgbClr val="173F43"/>
                </a:solidFill>
                <a:latin typeface="DejaVu Sans"/>
                <a:ea typeface="DejaVu Sans"/>
                <a:cs typeface="DejaVu Sans"/>
              </a:defRPr>
            </a:lvl4pPr>
            <a:lvl5pPr algn="l">
              <a:defRPr sz="3300" b="1">
                <a:solidFill>
                  <a:srgbClr val="173F43"/>
                </a:solidFill>
                <a:latin typeface="DejaVu Sans"/>
                <a:ea typeface="DejaVu Sans"/>
                <a:cs typeface="DejaVu Sans"/>
              </a:defRPr>
            </a:lvl5pPr>
            <a:lvl6pPr algn="l">
              <a:defRPr sz="3300" b="1">
                <a:solidFill>
                  <a:srgbClr val="173F43"/>
                </a:solidFill>
                <a:latin typeface="DejaVu Sans"/>
                <a:ea typeface="DejaVu Sans"/>
                <a:cs typeface="DejaVu Sans"/>
              </a:defRPr>
            </a:lvl6pPr>
            <a:lvl7pPr algn="l">
              <a:defRPr sz="3300" b="1">
                <a:solidFill>
                  <a:srgbClr val="173F43"/>
                </a:solidFill>
                <a:latin typeface="DejaVu Sans"/>
                <a:ea typeface="DejaVu Sans"/>
                <a:cs typeface="DejaVu Sans"/>
              </a:defRPr>
            </a:lvl7pPr>
            <a:lvl8pPr algn="l">
              <a:defRPr sz="3300" b="1">
                <a:solidFill>
                  <a:srgbClr val="173F43"/>
                </a:solidFill>
                <a:latin typeface="DejaVu Sans"/>
                <a:ea typeface="DejaVu Sans"/>
                <a:cs typeface="DejaVu Sans"/>
              </a:defRPr>
            </a:lvl8pPr>
            <a:lvl9pPr algn="l">
              <a:defRPr sz="3300" b="1">
                <a:solidFill>
                  <a:srgbClr val="173F43"/>
                </a:solidFill>
                <a:latin typeface="DejaVu Sans"/>
                <a:ea typeface="DejaVu Sans"/>
                <a:cs typeface="DejaVu Sans"/>
              </a:defRPr>
            </a:lvl9pPr>
          </a:lstStyle>
          <a:p xmlns:a="http://schemas.openxmlformats.org/drawingml/2006/main">
            <a:pPr algn="l">
              <a:defRPr sz="3300" b="1">
                <a:solidFill>
                  <a:srgbClr val="173F43"/>
                </a:solidFill>
                <a:latin typeface="DejaVu Sans"/>
                <a:ea typeface="DejaVu Sans"/>
                <a:cs typeface="DejaVu Sans"/>
              </a:defRPr>
            </a:pPr>
            <a:r>
              <a:rPr sz="3300" b="1">
                <a:solidFill>
                  <a:srgbClr val="173F43"/>
                </a:solidFill>
                <a:latin typeface="DejaVu Sans"/>
                <a:ea typeface="DejaVu Sans"/>
                <a:cs typeface="DejaVu Sans"/>
              </a:rPr>
              <a:t>Alone, isolated or lonely?</a:t>
            </a:r>
          </a:p>
        </p:txBody>
      </p:sp>
      <p:sp>
        <p:nvSpPr>
          <p:cNvPr id="2" name="text-1">
            <a:extLst xmlns:a="http://schemas.openxmlformats.org/drawingml/2006/main">
              <a:ext uri="{FF2B5EF4-FFF2-40B4-BE49-F238E27FC236}">
                <a16:creationId xmlns:a16="http://schemas.microsoft.com/office/drawing/2014/main" id="{F72603E7-E739-4D60-8A74-81A24B1CACEC}"/>
              </a:ext>
            </a:extLst>
          </p:cNvPr>
          <p:cNvSpPr>
            <a:spLocks xmlns:a="http://schemas.openxmlformats.org/drawingml/2006/main" noGrp="1"/>
          </p:cNvSpPr>
          <p:nvPr/>
        </p:nvSpPr>
        <p:spPr>
          <a:xfrm xmlns:a="http://schemas.openxmlformats.org/drawingml/2006/main">
            <a:off x="609600" y="6343650"/>
            <a:ext cx="2381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00" b="1">
                <a:solidFill>
                  <a:srgbClr val="52676A"/>
                </a:solidFill>
                <a:latin typeface="DejaVu Sans"/>
                <a:ea typeface="DejaVu Sans"/>
                <a:cs typeface="DejaVu Sans"/>
              </a:defRPr>
            </a:defPPr>
            <a:lvl1pPr algn="l">
              <a:defRPr sz="1200" b="1">
                <a:solidFill>
                  <a:srgbClr val="52676A"/>
                </a:solidFill>
                <a:latin typeface="DejaVu Sans"/>
                <a:ea typeface="DejaVu Sans"/>
                <a:cs typeface="DejaVu Sans"/>
              </a:defRPr>
            </a:lvl1pPr>
            <a:lvl2pPr algn="l">
              <a:defRPr sz="1200" b="1">
                <a:solidFill>
                  <a:srgbClr val="52676A"/>
                </a:solidFill>
                <a:latin typeface="DejaVu Sans"/>
                <a:ea typeface="DejaVu Sans"/>
                <a:cs typeface="DejaVu Sans"/>
              </a:defRPr>
            </a:lvl2pPr>
            <a:lvl3pPr algn="l">
              <a:defRPr sz="1200" b="1">
                <a:solidFill>
                  <a:srgbClr val="52676A"/>
                </a:solidFill>
                <a:latin typeface="DejaVu Sans"/>
                <a:ea typeface="DejaVu Sans"/>
                <a:cs typeface="DejaVu Sans"/>
              </a:defRPr>
            </a:lvl3pPr>
            <a:lvl4pPr algn="l">
              <a:defRPr sz="1200" b="1">
                <a:solidFill>
                  <a:srgbClr val="52676A"/>
                </a:solidFill>
                <a:latin typeface="DejaVu Sans"/>
                <a:ea typeface="DejaVu Sans"/>
                <a:cs typeface="DejaVu Sans"/>
              </a:defRPr>
            </a:lvl4pPr>
            <a:lvl5pPr algn="l">
              <a:defRPr sz="1200" b="1">
                <a:solidFill>
                  <a:srgbClr val="52676A"/>
                </a:solidFill>
                <a:latin typeface="DejaVu Sans"/>
                <a:ea typeface="DejaVu Sans"/>
                <a:cs typeface="DejaVu Sans"/>
              </a:defRPr>
            </a:lvl5pPr>
            <a:lvl6pPr algn="l">
              <a:defRPr sz="1200" b="1">
                <a:solidFill>
                  <a:srgbClr val="52676A"/>
                </a:solidFill>
                <a:latin typeface="DejaVu Sans"/>
                <a:ea typeface="DejaVu Sans"/>
                <a:cs typeface="DejaVu Sans"/>
              </a:defRPr>
            </a:lvl6pPr>
            <a:lvl7pPr algn="l">
              <a:defRPr sz="1200" b="1">
                <a:solidFill>
                  <a:srgbClr val="52676A"/>
                </a:solidFill>
                <a:latin typeface="DejaVu Sans"/>
                <a:ea typeface="DejaVu Sans"/>
                <a:cs typeface="DejaVu Sans"/>
              </a:defRPr>
            </a:lvl7pPr>
            <a:lvl8pPr algn="l">
              <a:defRPr sz="1200" b="1">
                <a:solidFill>
                  <a:srgbClr val="52676A"/>
                </a:solidFill>
                <a:latin typeface="DejaVu Sans"/>
                <a:ea typeface="DejaVu Sans"/>
                <a:cs typeface="DejaVu Sans"/>
              </a:defRPr>
            </a:lvl8pPr>
            <a:lvl9pPr algn="l">
              <a:defRPr sz="1200" b="1">
                <a:solidFill>
                  <a:srgbClr val="52676A"/>
                </a:solidFill>
                <a:latin typeface="DejaVu Sans"/>
                <a:ea typeface="DejaVu Sans"/>
                <a:cs typeface="DejaVu Sans"/>
              </a:defRPr>
            </a:lvl9pPr>
          </a:lstStyle>
          <a:p xmlns:a="http://schemas.openxmlformats.org/drawingml/2006/main">
            <a:pPr algn="l">
              <a:defRPr sz="1200" b="1">
                <a:solidFill>
                  <a:srgbClr val="52676A"/>
                </a:solidFill>
                <a:latin typeface="DejaVu Sans"/>
                <a:ea typeface="DejaVu Sans"/>
                <a:cs typeface="DejaVu Sans"/>
              </a:defRPr>
            </a:pPr>
            <a:r>
              <a:rPr sz="1200" b="1">
                <a:solidFill>
                  <a:srgbClr val="52676A"/>
                </a:solidFill>
                <a:latin typeface="DejaVu Sans"/>
                <a:ea typeface="DejaVu Sans"/>
                <a:cs typeface="DejaVu Sans"/>
              </a:rPr>
              <a:t>SAWUBONA</a:t>
            </a:r>
          </a:p>
        </p:txBody>
      </p:sp>
      <p:sp>
        <p:nvSpPr>
          <p:cNvPr id="3" name="text-2">
            <a:extLst xmlns:a="http://schemas.openxmlformats.org/drawingml/2006/main">
              <a:ext uri="{FF2B5EF4-FFF2-40B4-BE49-F238E27FC236}">
                <a16:creationId xmlns:a16="http://schemas.microsoft.com/office/drawing/2014/main" id="{AFDC84FD-AA7C-419D-A212-C8C77A2D54B0}"/>
              </a:ext>
            </a:extLst>
          </p:cNvPr>
          <p:cNvSpPr>
            <a:spLocks xmlns:a="http://schemas.openxmlformats.org/drawingml/2006/main" noGrp="1"/>
          </p:cNvSpPr>
          <p:nvPr/>
        </p:nvSpPr>
        <p:spPr>
          <a:xfrm xmlns:a="http://schemas.openxmlformats.org/drawingml/2006/main">
            <a:off x="11049000" y="6343650"/>
            <a:ext cx="5334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1200" b="0">
                <a:solidFill>
                  <a:srgbClr val="52676A"/>
                </a:solidFill>
                <a:latin typeface="DejaVu Sans"/>
                <a:ea typeface="DejaVu Sans"/>
                <a:cs typeface="DejaVu Sans"/>
              </a:defRPr>
            </a:defPPr>
            <a:lvl1pPr algn="r">
              <a:defRPr sz="1200" b="0">
                <a:solidFill>
                  <a:srgbClr val="52676A"/>
                </a:solidFill>
                <a:latin typeface="DejaVu Sans"/>
                <a:ea typeface="DejaVu Sans"/>
                <a:cs typeface="DejaVu Sans"/>
              </a:defRPr>
            </a:lvl1pPr>
            <a:lvl2pPr algn="r">
              <a:defRPr sz="1200" b="0">
                <a:solidFill>
                  <a:srgbClr val="52676A"/>
                </a:solidFill>
                <a:latin typeface="DejaVu Sans"/>
                <a:ea typeface="DejaVu Sans"/>
                <a:cs typeface="DejaVu Sans"/>
              </a:defRPr>
            </a:lvl2pPr>
            <a:lvl3pPr algn="r">
              <a:defRPr sz="1200" b="0">
                <a:solidFill>
                  <a:srgbClr val="52676A"/>
                </a:solidFill>
                <a:latin typeface="DejaVu Sans"/>
                <a:ea typeface="DejaVu Sans"/>
                <a:cs typeface="DejaVu Sans"/>
              </a:defRPr>
            </a:lvl3pPr>
            <a:lvl4pPr algn="r">
              <a:defRPr sz="1200" b="0">
                <a:solidFill>
                  <a:srgbClr val="52676A"/>
                </a:solidFill>
                <a:latin typeface="DejaVu Sans"/>
                <a:ea typeface="DejaVu Sans"/>
                <a:cs typeface="DejaVu Sans"/>
              </a:defRPr>
            </a:lvl4pPr>
            <a:lvl5pPr algn="r">
              <a:defRPr sz="1200" b="0">
                <a:solidFill>
                  <a:srgbClr val="52676A"/>
                </a:solidFill>
                <a:latin typeface="DejaVu Sans"/>
                <a:ea typeface="DejaVu Sans"/>
                <a:cs typeface="DejaVu Sans"/>
              </a:defRPr>
            </a:lvl5pPr>
            <a:lvl6pPr algn="r">
              <a:defRPr sz="1200" b="0">
                <a:solidFill>
                  <a:srgbClr val="52676A"/>
                </a:solidFill>
                <a:latin typeface="DejaVu Sans"/>
                <a:ea typeface="DejaVu Sans"/>
                <a:cs typeface="DejaVu Sans"/>
              </a:defRPr>
            </a:lvl6pPr>
            <a:lvl7pPr algn="r">
              <a:defRPr sz="1200" b="0">
                <a:solidFill>
                  <a:srgbClr val="52676A"/>
                </a:solidFill>
                <a:latin typeface="DejaVu Sans"/>
                <a:ea typeface="DejaVu Sans"/>
                <a:cs typeface="DejaVu Sans"/>
              </a:defRPr>
            </a:lvl7pPr>
            <a:lvl8pPr algn="r">
              <a:defRPr sz="1200" b="0">
                <a:solidFill>
                  <a:srgbClr val="52676A"/>
                </a:solidFill>
                <a:latin typeface="DejaVu Sans"/>
                <a:ea typeface="DejaVu Sans"/>
                <a:cs typeface="DejaVu Sans"/>
              </a:defRPr>
            </a:lvl8pPr>
            <a:lvl9pPr algn="r">
              <a:defRPr sz="1200" b="0">
                <a:solidFill>
                  <a:srgbClr val="52676A"/>
                </a:solidFill>
                <a:latin typeface="DejaVu Sans"/>
                <a:ea typeface="DejaVu Sans"/>
                <a:cs typeface="DejaVu Sans"/>
              </a:defRPr>
            </a:lvl9pPr>
          </a:lstStyle>
          <a:p xmlns:a="http://schemas.openxmlformats.org/drawingml/2006/main">
            <a:pPr algn="r">
              <a:defRPr sz="1200" b="0">
                <a:solidFill>
                  <a:srgbClr val="52676A"/>
                </a:solidFill>
                <a:latin typeface="DejaVu Sans"/>
                <a:ea typeface="DejaVu Sans"/>
                <a:cs typeface="DejaVu Sans"/>
              </a:defRPr>
            </a:pPr>
            <a:r>
              <a:rPr sz="1200" b="0">
                <a:solidFill>
                  <a:srgbClr val="52676A"/>
                </a:solidFill>
                <a:latin typeface="DejaVu Sans"/>
                <a:ea typeface="DejaVu Sans"/>
                <a:cs typeface="DejaVu Sans"/>
              </a:rPr>
              <a:t>06</a:t>
            </a:r>
          </a:p>
        </p:txBody>
      </p:sp>
      <p:sp>
        <p:nvSpPr>
          <p:cNvPr id="4" name="">
            <a:extLst xmlns:a="http://schemas.openxmlformats.org/drawingml/2006/main">
              <a:ext uri="{FF2B5EF4-FFF2-40B4-BE49-F238E27FC236}">
                <a16:creationId xmlns:a16="http://schemas.microsoft.com/office/drawing/2014/main" id="{8804F980-1B7C-423E-B3A8-19D03A58B302}"/>
              </a:ext>
            </a:extLst>
          </p:cNvPr>
          <p:cNvSpPr>
            <a:spLocks xmlns:a="http://schemas.openxmlformats.org/drawingml/2006/main" noGrp="1"/>
          </p:cNvSpPr>
          <p:nvPr/>
        </p:nvSpPr>
        <p:spPr>
          <a:xfrm xmlns:a="http://schemas.openxmlformats.org/drawingml/2006/main">
            <a:off x="609600" y="1714500"/>
            <a:ext cx="3238500" cy="0"/>
          </a:xfrm>
          <a:prstGeom xmlns:a="http://schemas.openxmlformats.org/drawingml/2006/main" prst="line">
            <a:avLst/>
          </a:prstGeom>
          <a:noFill xmlns:a="http://schemas.openxmlformats.org/drawingml/2006/main"/>
          <a:ln xmlns:a="http://schemas.openxmlformats.org/drawingml/2006/main" w="47625">
            <a:solidFill>
              <a:srgbClr val="173F43"/>
            </a:solidFill>
            <a:prstDash val="solid"/>
          </a:ln>
        </p:spPr>
      </p:sp>
      <p:sp>
        <p:nvSpPr>
          <p:cNvPr id="5" name="text-4">
            <a:extLst xmlns:a="http://schemas.openxmlformats.org/drawingml/2006/main">
              <a:ext uri="{FF2B5EF4-FFF2-40B4-BE49-F238E27FC236}">
                <a16:creationId xmlns:a16="http://schemas.microsoft.com/office/drawing/2014/main" id="{F731F783-4D95-4F33-9254-DBAE56B1399E}"/>
              </a:ext>
            </a:extLst>
          </p:cNvPr>
          <p:cNvSpPr>
            <a:spLocks xmlns:a="http://schemas.openxmlformats.org/drawingml/2006/main" noGrp="1"/>
          </p:cNvSpPr>
          <p:nvPr/>
        </p:nvSpPr>
        <p:spPr>
          <a:xfrm xmlns:a="http://schemas.openxmlformats.org/drawingml/2006/main">
            <a:off x="609600" y="2000250"/>
            <a:ext cx="3286125"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875" b="1">
                <a:solidFill>
                  <a:srgbClr val="173F43"/>
                </a:solidFill>
                <a:latin typeface="DejaVu Sans"/>
                <a:ea typeface="DejaVu Sans"/>
                <a:cs typeface="DejaVu Sans"/>
              </a:defRPr>
            </a:defPPr>
            <a:lvl1pPr algn="l">
              <a:defRPr sz="1875" b="1">
                <a:solidFill>
                  <a:srgbClr val="173F43"/>
                </a:solidFill>
                <a:latin typeface="DejaVu Sans"/>
                <a:ea typeface="DejaVu Sans"/>
                <a:cs typeface="DejaVu Sans"/>
              </a:defRPr>
            </a:lvl1pPr>
            <a:lvl2pPr algn="l">
              <a:defRPr sz="1875" b="1">
                <a:solidFill>
                  <a:srgbClr val="173F43"/>
                </a:solidFill>
                <a:latin typeface="DejaVu Sans"/>
                <a:ea typeface="DejaVu Sans"/>
                <a:cs typeface="DejaVu Sans"/>
              </a:defRPr>
            </a:lvl2pPr>
            <a:lvl3pPr algn="l">
              <a:defRPr sz="1875" b="1">
                <a:solidFill>
                  <a:srgbClr val="173F43"/>
                </a:solidFill>
                <a:latin typeface="DejaVu Sans"/>
                <a:ea typeface="DejaVu Sans"/>
                <a:cs typeface="DejaVu Sans"/>
              </a:defRPr>
            </a:lvl3pPr>
            <a:lvl4pPr algn="l">
              <a:defRPr sz="1875" b="1">
                <a:solidFill>
                  <a:srgbClr val="173F43"/>
                </a:solidFill>
                <a:latin typeface="DejaVu Sans"/>
                <a:ea typeface="DejaVu Sans"/>
                <a:cs typeface="DejaVu Sans"/>
              </a:defRPr>
            </a:lvl4pPr>
            <a:lvl5pPr algn="l">
              <a:defRPr sz="1875" b="1">
                <a:solidFill>
                  <a:srgbClr val="173F43"/>
                </a:solidFill>
                <a:latin typeface="DejaVu Sans"/>
                <a:ea typeface="DejaVu Sans"/>
                <a:cs typeface="DejaVu Sans"/>
              </a:defRPr>
            </a:lvl5pPr>
            <a:lvl6pPr algn="l">
              <a:defRPr sz="1875" b="1">
                <a:solidFill>
                  <a:srgbClr val="173F43"/>
                </a:solidFill>
                <a:latin typeface="DejaVu Sans"/>
                <a:ea typeface="DejaVu Sans"/>
                <a:cs typeface="DejaVu Sans"/>
              </a:defRPr>
            </a:lvl6pPr>
            <a:lvl7pPr algn="l">
              <a:defRPr sz="1875" b="1">
                <a:solidFill>
                  <a:srgbClr val="173F43"/>
                </a:solidFill>
                <a:latin typeface="DejaVu Sans"/>
                <a:ea typeface="DejaVu Sans"/>
                <a:cs typeface="DejaVu Sans"/>
              </a:defRPr>
            </a:lvl7pPr>
            <a:lvl8pPr algn="l">
              <a:defRPr sz="1875" b="1">
                <a:solidFill>
                  <a:srgbClr val="173F43"/>
                </a:solidFill>
                <a:latin typeface="DejaVu Sans"/>
                <a:ea typeface="DejaVu Sans"/>
                <a:cs typeface="DejaVu Sans"/>
              </a:defRPr>
            </a:lvl8pPr>
            <a:lvl9pPr algn="l">
              <a:defRPr sz="1875" b="1">
                <a:solidFill>
                  <a:srgbClr val="173F43"/>
                </a:solidFill>
                <a:latin typeface="DejaVu Sans"/>
                <a:ea typeface="DejaVu Sans"/>
                <a:cs typeface="DejaVu Sans"/>
              </a:defRPr>
            </a:lvl9pPr>
          </a:lstStyle>
          <a:p xmlns:a="http://schemas.openxmlformats.org/drawingml/2006/main">
            <a:pPr algn="l">
              <a:defRPr sz="1875" b="1">
                <a:solidFill>
                  <a:srgbClr val="173F43"/>
                </a:solidFill>
                <a:latin typeface="DejaVu Sans"/>
                <a:ea typeface="DejaVu Sans"/>
                <a:cs typeface="DejaVu Sans"/>
              </a:defRPr>
            </a:pPr>
            <a:r>
              <a:rPr sz="1875" b="1">
                <a:solidFill>
                  <a:srgbClr val="173F43"/>
                </a:solidFill>
                <a:latin typeface="DejaVu Sans"/>
                <a:ea typeface="DejaVu Sans"/>
                <a:cs typeface="DejaVu Sans"/>
              </a:rPr>
              <a:t>SOLITUDE</a:t>
            </a:r>
          </a:p>
        </p:txBody>
      </p:sp>
      <p:sp>
        <p:nvSpPr>
          <p:cNvPr id="6" name="text-5">
            <a:extLst xmlns:a="http://schemas.openxmlformats.org/drawingml/2006/main">
              <a:ext uri="{FF2B5EF4-FFF2-40B4-BE49-F238E27FC236}">
                <a16:creationId xmlns:a16="http://schemas.microsoft.com/office/drawing/2014/main" id="{7C464139-CFB5-4115-846F-38C4BC156C50}"/>
              </a:ext>
            </a:extLst>
          </p:cNvPr>
          <p:cNvSpPr>
            <a:spLocks xmlns:a="http://schemas.openxmlformats.org/drawingml/2006/main" noGrp="1"/>
          </p:cNvSpPr>
          <p:nvPr/>
        </p:nvSpPr>
        <p:spPr>
          <a:xfrm xmlns:a="http://schemas.openxmlformats.org/drawingml/2006/main">
            <a:off x="609600" y="2886075"/>
            <a:ext cx="3286125" cy="2038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325" b="0">
                <a:solidFill>
                  <a:srgbClr val="173F43"/>
                </a:solidFill>
                <a:latin typeface="DejaVu Sans"/>
                <a:ea typeface="DejaVu Sans"/>
                <a:cs typeface="DejaVu Sans"/>
              </a:defRPr>
            </a:defPPr>
            <a:lvl1pPr algn="l">
              <a:defRPr sz="2325" b="0">
                <a:solidFill>
                  <a:srgbClr val="173F43"/>
                </a:solidFill>
                <a:latin typeface="DejaVu Sans"/>
                <a:ea typeface="DejaVu Sans"/>
                <a:cs typeface="DejaVu Sans"/>
              </a:defRPr>
            </a:lvl1pPr>
            <a:lvl2pPr algn="l">
              <a:defRPr sz="2325" b="0">
                <a:solidFill>
                  <a:srgbClr val="173F43"/>
                </a:solidFill>
                <a:latin typeface="DejaVu Sans"/>
                <a:ea typeface="DejaVu Sans"/>
                <a:cs typeface="DejaVu Sans"/>
              </a:defRPr>
            </a:lvl2pPr>
            <a:lvl3pPr algn="l">
              <a:defRPr sz="2325" b="0">
                <a:solidFill>
                  <a:srgbClr val="173F43"/>
                </a:solidFill>
                <a:latin typeface="DejaVu Sans"/>
                <a:ea typeface="DejaVu Sans"/>
                <a:cs typeface="DejaVu Sans"/>
              </a:defRPr>
            </a:lvl3pPr>
            <a:lvl4pPr algn="l">
              <a:defRPr sz="2325" b="0">
                <a:solidFill>
                  <a:srgbClr val="173F43"/>
                </a:solidFill>
                <a:latin typeface="DejaVu Sans"/>
                <a:ea typeface="DejaVu Sans"/>
                <a:cs typeface="DejaVu Sans"/>
              </a:defRPr>
            </a:lvl4pPr>
            <a:lvl5pPr algn="l">
              <a:defRPr sz="2325" b="0">
                <a:solidFill>
                  <a:srgbClr val="173F43"/>
                </a:solidFill>
                <a:latin typeface="DejaVu Sans"/>
                <a:ea typeface="DejaVu Sans"/>
                <a:cs typeface="DejaVu Sans"/>
              </a:defRPr>
            </a:lvl5pPr>
            <a:lvl6pPr algn="l">
              <a:defRPr sz="2325" b="0">
                <a:solidFill>
                  <a:srgbClr val="173F43"/>
                </a:solidFill>
                <a:latin typeface="DejaVu Sans"/>
                <a:ea typeface="DejaVu Sans"/>
                <a:cs typeface="DejaVu Sans"/>
              </a:defRPr>
            </a:lvl6pPr>
            <a:lvl7pPr algn="l">
              <a:defRPr sz="2325" b="0">
                <a:solidFill>
                  <a:srgbClr val="173F43"/>
                </a:solidFill>
                <a:latin typeface="DejaVu Sans"/>
                <a:ea typeface="DejaVu Sans"/>
                <a:cs typeface="DejaVu Sans"/>
              </a:defRPr>
            </a:lvl7pPr>
            <a:lvl8pPr algn="l">
              <a:defRPr sz="2325" b="0">
                <a:solidFill>
                  <a:srgbClr val="173F43"/>
                </a:solidFill>
                <a:latin typeface="DejaVu Sans"/>
                <a:ea typeface="DejaVu Sans"/>
                <a:cs typeface="DejaVu Sans"/>
              </a:defRPr>
            </a:lvl8pPr>
            <a:lvl9pPr algn="l">
              <a:defRPr sz="2325" b="0">
                <a:solidFill>
                  <a:srgbClr val="173F43"/>
                </a:solidFill>
                <a:latin typeface="DejaVu Sans"/>
                <a:ea typeface="DejaVu Sans"/>
                <a:cs typeface="DejaVu Sans"/>
              </a:defRPr>
            </a:lvl9pPr>
          </a:lstStyle>
          <a:p xmlns:a="http://schemas.openxmlformats.org/drawingml/2006/main">
            <a:pPr algn="l">
              <a:defRPr sz="2325" b="0">
                <a:solidFill>
                  <a:srgbClr val="173F43"/>
                </a:solidFill>
                <a:latin typeface="DejaVu Sans"/>
                <a:ea typeface="DejaVu Sans"/>
                <a:cs typeface="DejaVu Sans"/>
              </a:defRPr>
            </a:pPr>
            <a:r>
              <a:rPr sz="2325" b="0">
                <a:solidFill>
                  <a:srgbClr val="173F43"/>
                </a:solidFill>
                <a:latin typeface="DejaVu Sans"/>
                <a:ea typeface="DejaVu Sans"/>
                <a:cs typeface="DejaVu Sans"/>
              </a:rPr>
              <a:t>Time alone that I choose and may enjoy.</a:t>
            </a:r>
          </a:p>
        </p:txBody>
      </p:sp>
      <p:sp>
        <p:nvSpPr>
          <p:cNvPr id="7" name="">
            <a:extLst xmlns:a="http://schemas.openxmlformats.org/drawingml/2006/main">
              <a:ext uri="{FF2B5EF4-FFF2-40B4-BE49-F238E27FC236}">
                <a16:creationId xmlns:a16="http://schemas.microsoft.com/office/drawing/2014/main" id="{85302373-2938-4F93-92BE-248F96BD9FAD}"/>
              </a:ext>
            </a:extLst>
          </p:cNvPr>
          <p:cNvSpPr>
            <a:spLocks xmlns:a="http://schemas.openxmlformats.org/drawingml/2006/main" noGrp="1"/>
          </p:cNvSpPr>
          <p:nvPr/>
        </p:nvSpPr>
        <p:spPr>
          <a:xfrm xmlns:a="http://schemas.openxmlformats.org/drawingml/2006/main">
            <a:off x="4352925" y="1714500"/>
            <a:ext cx="3238500" cy="0"/>
          </a:xfrm>
          <a:prstGeom xmlns:a="http://schemas.openxmlformats.org/drawingml/2006/main" prst="line">
            <a:avLst/>
          </a:prstGeom>
          <a:noFill xmlns:a="http://schemas.openxmlformats.org/drawingml/2006/main"/>
          <a:ln xmlns:a="http://schemas.openxmlformats.org/drawingml/2006/main" w="47625">
            <a:solidFill>
              <a:srgbClr val="A95237"/>
            </a:solidFill>
            <a:prstDash val="solid"/>
          </a:ln>
        </p:spPr>
      </p:sp>
      <p:sp>
        <p:nvSpPr>
          <p:cNvPr id="8" name="text-7">
            <a:extLst xmlns:a="http://schemas.openxmlformats.org/drawingml/2006/main">
              <a:ext uri="{FF2B5EF4-FFF2-40B4-BE49-F238E27FC236}">
                <a16:creationId xmlns:a16="http://schemas.microsoft.com/office/drawing/2014/main" id="{94CB5B72-A4CE-4817-8B2F-87AE23A83FD7}"/>
              </a:ext>
            </a:extLst>
          </p:cNvPr>
          <p:cNvSpPr>
            <a:spLocks xmlns:a="http://schemas.openxmlformats.org/drawingml/2006/main" noGrp="1"/>
          </p:cNvSpPr>
          <p:nvPr/>
        </p:nvSpPr>
        <p:spPr>
          <a:xfrm xmlns:a="http://schemas.openxmlformats.org/drawingml/2006/main">
            <a:off x="4352925" y="2000250"/>
            <a:ext cx="3286125"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875" b="1">
                <a:solidFill>
                  <a:srgbClr val="A95237"/>
                </a:solidFill>
                <a:latin typeface="DejaVu Sans"/>
                <a:ea typeface="DejaVu Sans"/>
                <a:cs typeface="DejaVu Sans"/>
              </a:defRPr>
            </a:defPPr>
            <a:lvl1pPr algn="l">
              <a:defRPr sz="1875" b="1">
                <a:solidFill>
                  <a:srgbClr val="A95237"/>
                </a:solidFill>
                <a:latin typeface="DejaVu Sans"/>
                <a:ea typeface="DejaVu Sans"/>
                <a:cs typeface="DejaVu Sans"/>
              </a:defRPr>
            </a:lvl1pPr>
            <a:lvl2pPr algn="l">
              <a:defRPr sz="1875" b="1">
                <a:solidFill>
                  <a:srgbClr val="A95237"/>
                </a:solidFill>
                <a:latin typeface="DejaVu Sans"/>
                <a:ea typeface="DejaVu Sans"/>
                <a:cs typeface="DejaVu Sans"/>
              </a:defRPr>
            </a:lvl2pPr>
            <a:lvl3pPr algn="l">
              <a:defRPr sz="1875" b="1">
                <a:solidFill>
                  <a:srgbClr val="A95237"/>
                </a:solidFill>
                <a:latin typeface="DejaVu Sans"/>
                <a:ea typeface="DejaVu Sans"/>
                <a:cs typeface="DejaVu Sans"/>
              </a:defRPr>
            </a:lvl3pPr>
            <a:lvl4pPr algn="l">
              <a:defRPr sz="1875" b="1">
                <a:solidFill>
                  <a:srgbClr val="A95237"/>
                </a:solidFill>
                <a:latin typeface="DejaVu Sans"/>
                <a:ea typeface="DejaVu Sans"/>
                <a:cs typeface="DejaVu Sans"/>
              </a:defRPr>
            </a:lvl4pPr>
            <a:lvl5pPr algn="l">
              <a:defRPr sz="1875" b="1">
                <a:solidFill>
                  <a:srgbClr val="A95237"/>
                </a:solidFill>
                <a:latin typeface="DejaVu Sans"/>
                <a:ea typeface="DejaVu Sans"/>
                <a:cs typeface="DejaVu Sans"/>
              </a:defRPr>
            </a:lvl5pPr>
            <a:lvl6pPr algn="l">
              <a:defRPr sz="1875" b="1">
                <a:solidFill>
                  <a:srgbClr val="A95237"/>
                </a:solidFill>
                <a:latin typeface="DejaVu Sans"/>
                <a:ea typeface="DejaVu Sans"/>
                <a:cs typeface="DejaVu Sans"/>
              </a:defRPr>
            </a:lvl6pPr>
            <a:lvl7pPr algn="l">
              <a:defRPr sz="1875" b="1">
                <a:solidFill>
                  <a:srgbClr val="A95237"/>
                </a:solidFill>
                <a:latin typeface="DejaVu Sans"/>
                <a:ea typeface="DejaVu Sans"/>
                <a:cs typeface="DejaVu Sans"/>
              </a:defRPr>
            </a:lvl7pPr>
            <a:lvl8pPr algn="l">
              <a:defRPr sz="1875" b="1">
                <a:solidFill>
                  <a:srgbClr val="A95237"/>
                </a:solidFill>
                <a:latin typeface="DejaVu Sans"/>
                <a:ea typeface="DejaVu Sans"/>
                <a:cs typeface="DejaVu Sans"/>
              </a:defRPr>
            </a:lvl8pPr>
            <a:lvl9pPr algn="l">
              <a:defRPr sz="1875" b="1">
                <a:solidFill>
                  <a:srgbClr val="A95237"/>
                </a:solidFill>
                <a:latin typeface="DejaVu Sans"/>
                <a:ea typeface="DejaVu Sans"/>
                <a:cs typeface="DejaVu Sans"/>
              </a:defRPr>
            </a:lvl9pPr>
          </a:lstStyle>
          <a:p xmlns:a="http://schemas.openxmlformats.org/drawingml/2006/main">
            <a:pPr algn="l">
              <a:defRPr sz="1875" b="1">
                <a:solidFill>
                  <a:srgbClr val="A95237"/>
                </a:solidFill>
                <a:latin typeface="DejaVu Sans"/>
                <a:ea typeface="DejaVu Sans"/>
                <a:cs typeface="DejaVu Sans"/>
              </a:defRPr>
            </a:pPr>
            <a:r>
              <a:rPr sz="1875" b="1">
                <a:solidFill>
                  <a:srgbClr val="A95237"/>
                </a:solidFill>
                <a:latin typeface="DejaVu Sans"/>
                <a:ea typeface="DejaVu Sans"/>
                <a:cs typeface="DejaVu Sans"/>
              </a:rPr>
              <a:t>SOCIAL ISOLATION</a:t>
            </a:r>
          </a:p>
        </p:txBody>
      </p:sp>
      <p:sp>
        <p:nvSpPr>
          <p:cNvPr id="9" name="text-8">
            <a:extLst xmlns:a="http://schemas.openxmlformats.org/drawingml/2006/main">
              <a:ext uri="{FF2B5EF4-FFF2-40B4-BE49-F238E27FC236}">
                <a16:creationId xmlns:a16="http://schemas.microsoft.com/office/drawing/2014/main" id="{00F88C17-46CA-478C-8C01-3154652B2C93}"/>
              </a:ext>
            </a:extLst>
          </p:cNvPr>
          <p:cNvSpPr>
            <a:spLocks xmlns:a="http://schemas.openxmlformats.org/drawingml/2006/main" noGrp="1"/>
          </p:cNvSpPr>
          <p:nvPr/>
        </p:nvSpPr>
        <p:spPr>
          <a:xfrm xmlns:a="http://schemas.openxmlformats.org/drawingml/2006/main">
            <a:off x="4352925" y="2886075"/>
            <a:ext cx="3286125" cy="2038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325" b="0">
                <a:solidFill>
                  <a:srgbClr val="173F43"/>
                </a:solidFill>
                <a:latin typeface="DejaVu Sans"/>
                <a:ea typeface="DejaVu Sans"/>
                <a:cs typeface="DejaVu Sans"/>
              </a:defRPr>
            </a:defPPr>
            <a:lvl1pPr algn="l">
              <a:defRPr sz="2325" b="0">
                <a:solidFill>
                  <a:srgbClr val="173F43"/>
                </a:solidFill>
                <a:latin typeface="DejaVu Sans"/>
                <a:ea typeface="DejaVu Sans"/>
                <a:cs typeface="DejaVu Sans"/>
              </a:defRPr>
            </a:lvl1pPr>
            <a:lvl2pPr algn="l">
              <a:defRPr sz="2325" b="0">
                <a:solidFill>
                  <a:srgbClr val="173F43"/>
                </a:solidFill>
                <a:latin typeface="DejaVu Sans"/>
                <a:ea typeface="DejaVu Sans"/>
                <a:cs typeface="DejaVu Sans"/>
              </a:defRPr>
            </a:lvl2pPr>
            <a:lvl3pPr algn="l">
              <a:defRPr sz="2325" b="0">
                <a:solidFill>
                  <a:srgbClr val="173F43"/>
                </a:solidFill>
                <a:latin typeface="DejaVu Sans"/>
                <a:ea typeface="DejaVu Sans"/>
                <a:cs typeface="DejaVu Sans"/>
              </a:defRPr>
            </a:lvl3pPr>
            <a:lvl4pPr algn="l">
              <a:defRPr sz="2325" b="0">
                <a:solidFill>
                  <a:srgbClr val="173F43"/>
                </a:solidFill>
                <a:latin typeface="DejaVu Sans"/>
                <a:ea typeface="DejaVu Sans"/>
                <a:cs typeface="DejaVu Sans"/>
              </a:defRPr>
            </a:lvl4pPr>
            <a:lvl5pPr algn="l">
              <a:defRPr sz="2325" b="0">
                <a:solidFill>
                  <a:srgbClr val="173F43"/>
                </a:solidFill>
                <a:latin typeface="DejaVu Sans"/>
                <a:ea typeface="DejaVu Sans"/>
                <a:cs typeface="DejaVu Sans"/>
              </a:defRPr>
            </a:lvl5pPr>
            <a:lvl6pPr algn="l">
              <a:defRPr sz="2325" b="0">
                <a:solidFill>
                  <a:srgbClr val="173F43"/>
                </a:solidFill>
                <a:latin typeface="DejaVu Sans"/>
                <a:ea typeface="DejaVu Sans"/>
                <a:cs typeface="DejaVu Sans"/>
              </a:defRPr>
            </a:lvl6pPr>
            <a:lvl7pPr algn="l">
              <a:defRPr sz="2325" b="0">
                <a:solidFill>
                  <a:srgbClr val="173F43"/>
                </a:solidFill>
                <a:latin typeface="DejaVu Sans"/>
                <a:ea typeface="DejaVu Sans"/>
                <a:cs typeface="DejaVu Sans"/>
              </a:defRPr>
            </a:lvl7pPr>
            <a:lvl8pPr algn="l">
              <a:defRPr sz="2325" b="0">
                <a:solidFill>
                  <a:srgbClr val="173F43"/>
                </a:solidFill>
                <a:latin typeface="DejaVu Sans"/>
                <a:ea typeface="DejaVu Sans"/>
                <a:cs typeface="DejaVu Sans"/>
              </a:defRPr>
            </a:lvl8pPr>
            <a:lvl9pPr algn="l">
              <a:defRPr sz="2325" b="0">
                <a:solidFill>
                  <a:srgbClr val="173F43"/>
                </a:solidFill>
                <a:latin typeface="DejaVu Sans"/>
                <a:ea typeface="DejaVu Sans"/>
                <a:cs typeface="DejaVu Sans"/>
              </a:defRPr>
            </a:lvl9pPr>
          </a:lstStyle>
          <a:p xmlns:a="http://schemas.openxmlformats.org/drawingml/2006/main">
            <a:pPr algn="l">
              <a:defRPr sz="2325" b="0">
                <a:solidFill>
                  <a:srgbClr val="173F43"/>
                </a:solidFill>
                <a:latin typeface="DejaVu Sans"/>
                <a:ea typeface="DejaVu Sans"/>
                <a:cs typeface="DejaVu Sans"/>
              </a:defRPr>
            </a:pPr>
            <a:r>
              <a:rPr sz="2325" b="0">
                <a:solidFill>
                  <a:srgbClr val="173F43"/>
                </a:solidFill>
                <a:latin typeface="DejaVu Sans"/>
                <a:ea typeface="DejaVu Sans"/>
                <a:cs typeface="DejaVu Sans"/>
              </a:rPr>
              <a:t>Too few relationships, roles or interactions.</a:t>
            </a:r>
          </a:p>
        </p:txBody>
      </p:sp>
      <p:sp>
        <p:nvSpPr>
          <p:cNvPr id="10" name="">
            <a:extLst xmlns:a="http://schemas.openxmlformats.org/drawingml/2006/main">
              <a:ext uri="{FF2B5EF4-FFF2-40B4-BE49-F238E27FC236}">
                <a16:creationId xmlns:a16="http://schemas.microsoft.com/office/drawing/2014/main" id="{87BB4557-151B-48FB-A115-662DFA2498DF}"/>
              </a:ext>
            </a:extLst>
          </p:cNvPr>
          <p:cNvSpPr>
            <a:spLocks xmlns:a="http://schemas.openxmlformats.org/drawingml/2006/main" noGrp="1"/>
          </p:cNvSpPr>
          <p:nvPr/>
        </p:nvSpPr>
        <p:spPr>
          <a:xfrm xmlns:a="http://schemas.openxmlformats.org/drawingml/2006/main">
            <a:off x="8096250" y="1714500"/>
            <a:ext cx="3238500" cy="0"/>
          </a:xfrm>
          <a:prstGeom xmlns:a="http://schemas.openxmlformats.org/drawingml/2006/main" prst="line">
            <a:avLst/>
          </a:prstGeom>
          <a:noFill xmlns:a="http://schemas.openxmlformats.org/drawingml/2006/main"/>
          <a:ln xmlns:a="http://schemas.openxmlformats.org/drawingml/2006/main" w="47625">
            <a:solidFill>
              <a:srgbClr val="173F43"/>
            </a:solidFill>
            <a:prstDash val="solid"/>
          </a:ln>
        </p:spPr>
      </p:sp>
      <p:sp>
        <p:nvSpPr>
          <p:cNvPr id="11" name="text-10">
            <a:extLst xmlns:a="http://schemas.openxmlformats.org/drawingml/2006/main">
              <a:ext uri="{FF2B5EF4-FFF2-40B4-BE49-F238E27FC236}">
                <a16:creationId xmlns:a16="http://schemas.microsoft.com/office/drawing/2014/main" id="{A5A47330-A044-4321-9230-8FA03260398A}"/>
              </a:ext>
            </a:extLst>
          </p:cNvPr>
          <p:cNvSpPr>
            <a:spLocks xmlns:a="http://schemas.openxmlformats.org/drawingml/2006/main" noGrp="1"/>
          </p:cNvSpPr>
          <p:nvPr/>
        </p:nvSpPr>
        <p:spPr>
          <a:xfrm xmlns:a="http://schemas.openxmlformats.org/drawingml/2006/main">
            <a:off x="8096250" y="2000250"/>
            <a:ext cx="3286125"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875" b="1">
                <a:solidFill>
                  <a:srgbClr val="173F43"/>
                </a:solidFill>
                <a:latin typeface="DejaVu Sans"/>
                <a:ea typeface="DejaVu Sans"/>
                <a:cs typeface="DejaVu Sans"/>
              </a:defRPr>
            </a:defPPr>
            <a:lvl1pPr algn="l">
              <a:defRPr sz="1875" b="1">
                <a:solidFill>
                  <a:srgbClr val="173F43"/>
                </a:solidFill>
                <a:latin typeface="DejaVu Sans"/>
                <a:ea typeface="DejaVu Sans"/>
                <a:cs typeface="DejaVu Sans"/>
              </a:defRPr>
            </a:lvl1pPr>
            <a:lvl2pPr algn="l">
              <a:defRPr sz="1875" b="1">
                <a:solidFill>
                  <a:srgbClr val="173F43"/>
                </a:solidFill>
                <a:latin typeface="DejaVu Sans"/>
                <a:ea typeface="DejaVu Sans"/>
                <a:cs typeface="DejaVu Sans"/>
              </a:defRPr>
            </a:lvl2pPr>
            <a:lvl3pPr algn="l">
              <a:defRPr sz="1875" b="1">
                <a:solidFill>
                  <a:srgbClr val="173F43"/>
                </a:solidFill>
                <a:latin typeface="DejaVu Sans"/>
                <a:ea typeface="DejaVu Sans"/>
                <a:cs typeface="DejaVu Sans"/>
              </a:defRPr>
            </a:lvl3pPr>
            <a:lvl4pPr algn="l">
              <a:defRPr sz="1875" b="1">
                <a:solidFill>
                  <a:srgbClr val="173F43"/>
                </a:solidFill>
                <a:latin typeface="DejaVu Sans"/>
                <a:ea typeface="DejaVu Sans"/>
                <a:cs typeface="DejaVu Sans"/>
              </a:defRPr>
            </a:lvl4pPr>
            <a:lvl5pPr algn="l">
              <a:defRPr sz="1875" b="1">
                <a:solidFill>
                  <a:srgbClr val="173F43"/>
                </a:solidFill>
                <a:latin typeface="DejaVu Sans"/>
                <a:ea typeface="DejaVu Sans"/>
                <a:cs typeface="DejaVu Sans"/>
              </a:defRPr>
            </a:lvl5pPr>
            <a:lvl6pPr algn="l">
              <a:defRPr sz="1875" b="1">
                <a:solidFill>
                  <a:srgbClr val="173F43"/>
                </a:solidFill>
                <a:latin typeface="DejaVu Sans"/>
                <a:ea typeface="DejaVu Sans"/>
                <a:cs typeface="DejaVu Sans"/>
              </a:defRPr>
            </a:lvl6pPr>
            <a:lvl7pPr algn="l">
              <a:defRPr sz="1875" b="1">
                <a:solidFill>
                  <a:srgbClr val="173F43"/>
                </a:solidFill>
                <a:latin typeface="DejaVu Sans"/>
                <a:ea typeface="DejaVu Sans"/>
                <a:cs typeface="DejaVu Sans"/>
              </a:defRPr>
            </a:lvl7pPr>
            <a:lvl8pPr algn="l">
              <a:defRPr sz="1875" b="1">
                <a:solidFill>
                  <a:srgbClr val="173F43"/>
                </a:solidFill>
                <a:latin typeface="DejaVu Sans"/>
                <a:ea typeface="DejaVu Sans"/>
                <a:cs typeface="DejaVu Sans"/>
              </a:defRPr>
            </a:lvl8pPr>
            <a:lvl9pPr algn="l">
              <a:defRPr sz="1875" b="1">
                <a:solidFill>
                  <a:srgbClr val="173F43"/>
                </a:solidFill>
                <a:latin typeface="DejaVu Sans"/>
                <a:ea typeface="DejaVu Sans"/>
                <a:cs typeface="DejaVu Sans"/>
              </a:defRPr>
            </a:lvl9pPr>
          </a:lstStyle>
          <a:p xmlns:a="http://schemas.openxmlformats.org/drawingml/2006/main">
            <a:pPr algn="l">
              <a:defRPr sz="1875" b="1">
                <a:solidFill>
                  <a:srgbClr val="173F43"/>
                </a:solidFill>
                <a:latin typeface="DejaVu Sans"/>
                <a:ea typeface="DejaVu Sans"/>
                <a:cs typeface="DejaVu Sans"/>
              </a:defRPr>
            </a:pPr>
            <a:r>
              <a:rPr sz="1875" b="1">
                <a:solidFill>
                  <a:srgbClr val="173F43"/>
                </a:solidFill>
                <a:latin typeface="DejaVu Sans"/>
                <a:ea typeface="DejaVu Sans"/>
                <a:cs typeface="DejaVu Sans"/>
              </a:rPr>
              <a:t>LONELINESS</a:t>
            </a:r>
          </a:p>
        </p:txBody>
      </p:sp>
      <p:sp>
        <p:nvSpPr>
          <p:cNvPr id="12" name="text-11">
            <a:extLst xmlns:a="http://schemas.openxmlformats.org/drawingml/2006/main">
              <a:ext uri="{FF2B5EF4-FFF2-40B4-BE49-F238E27FC236}">
                <a16:creationId xmlns:a16="http://schemas.microsoft.com/office/drawing/2014/main" id="{F44F18E4-3F28-4CC8-B3B5-8FE558FE4952}"/>
              </a:ext>
            </a:extLst>
          </p:cNvPr>
          <p:cNvSpPr>
            <a:spLocks xmlns:a="http://schemas.openxmlformats.org/drawingml/2006/main" noGrp="1"/>
          </p:cNvSpPr>
          <p:nvPr/>
        </p:nvSpPr>
        <p:spPr>
          <a:xfrm xmlns:a="http://schemas.openxmlformats.org/drawingml/2006/main">
            <a:off x="8096250" y="2886075"/>
            <a:ext cx="3286125" cy="2038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325" b="0">
                <a:solidFill>
                  <a:srgbClr val="173F43"/>
                </a:solidFill>
                <a:latin typeface="DejaVu Sans"/>
                <a:ea typeface="DejaVu Sans"/>
                <a:cs typeface="DejaVu Sans"/>
              </a:defRPr>
            </a:defPPr>
            <a:lvl1pPr algn="l">
              <a:defRPr sz="2325" b="0">
                <a:solidFill>
                  <a:srgbClr val="173F43"/>
                </a:solidFill>
                <a:latin typeface="DejaVu Sans"/>
                <a:ea typeface="DejaVu Sans"/>
                <a:cs typeface="DejaVu Sans"/>
              </a:defRPr>
            </a:lvl1pPr>
            <a:lvl2pPr algn="l">
              <a:defRPr sz="2325" b="0">
                <a:solidFill>
                  <a:srgbClr val="173F43"/>
                </a:solidFill>
                <a:latin typeface="DejaVu Sans"/>
                <a:ea typeface="DejaVu Sans"/>
                <a:cs typeface="DejaVu Sans"/>
              </a:defRPr>
            </a:lvl2pPr>
            <a:lvl3pPr algn="l">
              <a:defRPr sz="2325" b="0">
                <a:solidFill>
                  <a:srgbClr val="173F43"/>
                </a:solidFill>
                <a:latin typeface="DejaVu Sans"/>
                <a:ea typeface="DejaVu Sans"/>
                <a:cs typeface="DejaVu Sans"/>
              </a:defRPr>
            </a:lvl3pPr>
            <a:lvl4pPr algn="l">
              <a:defRPr sz="2325" b="0">
                <a:solidFill>
                  <a:srgbClr val="173F43"/>
                </a:solidFill>
                <a:latin typeface="DejaVu Sans"/>
                <a:ea typeface="DejaVu Sans"/>
                <a:cs typeface="DejaVu Sans"/>
              </a:defRPr>
            </a:lvl4pPr>
            <a:lvl5pPr algn="l">
              <a:defRPr sz="2325" b="0">
                <a:solidFill>
                  <a:srgbClr val="173F43"/>
                </a:solidFill>
                <a:latin typeface="DejaVu Sans"/>
                <a:ea typeface="DejaVu Sans"/>
                <a:cs typeface="DejaVu Sans"/>
              </a:defRPr>
            </a:lvl5pPr>
            <a:lvl6pPr algn="l">
              <a:defRPr sz="2325" b="0">
                <a:solidFill>
                  <a:srgbClr val="173F43"/>
                </a:solidFill>
                <a:latin typeface="DejaVu Sans"/>
                <a:ea typeface="DejaVu Sans"/>
                <a:cs typeface="DejaVu Sans"/>
              </a:defRPr>
            </a:lvl6pPr>
            <a:lvl7pPr algn="l">
              <a:defRPr sz="2325" b="0">
                <a:solidFill>
                  <a:srgbClr val="173F43"/>
                </a:solidFill>
                <a:latin typeface="DejaVu Sans"/>
                <a:ea typeface="DejaVu Sans"/>
                <a:cs typeface="DejaVu Sans"/>
              </a:defRPr>
            </a:lvl7pPr>
            <a:lvl8pPr algn="l">
              <a:defRPr sz="2325" b="0">
                <a:solidFill>
                  <a:srgbClr val="173F43"/>
                </a:solidFill>
                <a:latin typeface="DejaVu Sans"/>
                <a:ea typeface="DejaVu Sans"/>
                <a:cs typeface="DejaVu Sans"/>
              </a:defRPr>
            </a:lvl8pPr>
            <a:lvl9pPr algn="l">
              <a:defRPr sz="2325" b="0">
                <a:solidFill>
                  <a:srgbClr val="173F43"/>
                </a:solidFill>
                <a:latin typeface="DejaVu Sans"/>
                <a:ea typeface="DejaVu Sans"/>
                <a:cs typeface="DejaVu Sans"/>
              </a:defRPr>
            </a:lvl9pPr>
          </a:lstStyle>
          <a:p xmlns:a="http://schemas.openxmlformats.org/drawingml/2006/main">
            <a:pPr algn="l">
              <a:defRPr sz="2325" b="0">
                <a:solidFill>
                  <a:srgbClr val="173F43"/>
                </a:solidFill>
                <a:latin typeface="DejaVu Sans"/>
                <a:ea typeface="DejaVu Sans"/>
                <a:cs typeface="DejaVu Sans"/>
              </a:defRPr>
            </a:pPr>
            <a:r>
              <a:rPr sz="2325" b="0">
                <a:solidFill>
                  <a:srgbClr val="173F43"/>
                </a:solidFill>
                <a:latin typeface="DejaVu Sans"/>
                <a:ea typeface="DejaVu Sans"/>
                <a:cs typeface="DejaVu Sans"/>
              </a:rPr>
              <a:t>A painful gap between the connection I have and the connection I need.</a:t>
            </a:r>
          </a:p>
        </p:txBody>
      </p:sp>
      <p:sp>
        <p:nvSpPr>
          <p:cNvPr id="13" name="text-12">
            <a:extLst xmlns:a="http://schemas.openxmlformats.org/drawingml/2006/main">
              <a:ext uri="{FF2B5EF4-FFF2-40B4-BE49-F238E27FC236}">
                <a16:creationId xmlns:a16="http://schemas.microsoft.com/office/drawing/2014/main" id="{21260C76-F530-43DE-9FCF-03170CE9B421}"/>
              </a:ext>
            </a:extLst>
          </p:cNvPr>
          <p:cNvSpPr>
            <a:spLocks xmlns:a="http://schemas.openxmlformats.org/drawingml/2006/main" noGrp="1"/>
          </p:cNvSpPr>
          <p:nvPr/>
        </p:nvSpPr>
        <p:spPr>
          <a:xfrm xmlns:a="http://schemas.openxmlformats.org/drawingml/2006/main">
            <a:off x="609600" y="5543550"/>
            <a:ext cx="109347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725" b="0">
                <a:solidFill>
                  <a:srgbClr val="A95237"/>
                </a:solidFill>
                <a:latin typeface="DejaVu Sans"/>
                <a:ea typeface="DejaVu Sans"/>
                <a:cs typeface="DejaVu Sans"/>
              </a:defRPr>
            </a:defPPr>
            <a:lvl1pPr algn="l">
              <a:defRPr sz="1725" b="0">
                <a:solidFill>
                  <a:srgbClr val="A95237"/>
                </a:solidFill>
                <a:latin typeface="DejaVu Sans"/>
                <a:ea typeface="DejaVu Sans"/>
                <a:cs typeface="DejaVu Sans"/>
              </a:defRPr>
            </a:lvl1pPr>
            <a:lvl2pPr algn="l">
              <a:defRPr sz="1725" b="0">
                <a:solidFill>
                  <a:srgbClr val="A95237"/>
                </a:solidFill>
                <a:latin typeface="DejaVu Sans"/>
                <a:ea typeface="DejaVu Sans"/>
                <a:cs typeface="DejaVu Sans"/>
              </a:defRPr>
            </a:lvl2pPr>
            <a:lvl3pPr algn="l">
              <a:defRPr sz="1725" b="0">
                <a:solidFill>
                  <a:srgbClr val="A95237"/>
                </a:solidFill>
                <a:latin typeface="DejaVu Sans"/>
                <a:ea typeface="DejaVu Sans"/>
                <a:cs typeface="DejaVu Sans"/>
              </a:defRPr>
            </a:lvl3pPr>
            <a:lvl4pPr algn="l">
              <a:defRPr sz="1725" b="0">
                <a:solidFill>
                  <a:srgbClr val="A95237"/>
                </a:solidFill>
                <a:latin typeface="DejaVu Sans"/>
                <a:ea typeface="DejaVu Sans"/>
                <a:cs typeface="DejaVu Sans"/>
              </a:defRPr>
            </a:lvl4pPr>
            <a:lvl5pPr algn="l">
              <a:defRPr sz="1725" b="0">
                <a:solidFill>
                  <a:srgbClr val="A95237"/>
                </a:solidFill>
                <a:latin typeface="DejaVu Sans"/>
                <a:ea typeface="DejaVu Sans"/>
                <a:cs typeface="DejaVu Sans"/>
              </a:defRPr>
            </a:lvl5pPr>
            <a:lvl6pPr algn="l">
              <a:defRPr sz="1725" b="0">
                <a:solidFill>
                  <a:srgbClr val="A95237"/>
                </a:solidFill>
                <a:latin typeface="DejaVu Sans"/>
                <a:ea typeface="DejaVu Sans"/>
                <a:cs typeface="DejaVu Sans"/>
              </a:defRPr>
            </a:lvl6pPr>
            <a:lvl7pPr algn="l">
              <a:defRPr sz="1725" b="0">
                <a:solidFill>
                  <a:srgbClr val="A95237"/>
                </a:solidFill>
                <a:latin typeface="DejaVu Sans"/>
                <a:ea typeface="DejaVu Sans"/>
                <a:cs typeface="DejaVu Sans"/>
              </a:defRPr>
            </a:lvl7pPr>
            <a:lvl8pPr algn="l">
              <a:defRPr sz="1725" b="0">
                <a:solidFill>
                  <a:srgbClr val="A95237"/>
                </a:solidFill>
                <a:latin typeface="DejaVu Sans"/>
                <a:ea typeface="DejaVu Sans"/>
                <a:cs typeface="DejaVu Sans"/>
              </a:defRPr>
            </a:lvl8pPr>
            <a:lvl9pPr algn="l">
              <a:defRPr sz="1725" b="0">
                <a:solidFill>
                  <a:srgbClr val="A95237"/>
                </a:solidFill>
                <a:latin typeface="DejaVu Sans"/>
                <a:ea typeface="DejaVu Sans"/>
                <a:cs typeface="DejaVu Sans"/>
              </a:defRPr>
            </a:lvl9pPr>
          </a:lstStyle>
          <a:p xmlns:a="http://schemas.openxmlformats.org/drawingml/2006/main">
            <a:pPr algn="l">
              <a:defRPr sz="1725" b="0">
                <a:solidFill>
                  <a:srgbClr val="A95237"/>
                </a:solidFill>
                <a:latin typeface="DejaVu Sans"/>
                <a:ea typeface="DejaVu Sans"/>
                <a:cs typeface="DejaVu Sans"/>
              </a:defRPr>
            </a:pPr>
            <a:r>
              <a:rPr sz="1725" b="0">
                <a:solidFill>
                  <a:srgbClr val="A95237"/>
                </a:solidFill>
                <a:latin typeface="DejaVu Sans"/>
                <a:ea typeface="DejaVu Sans"/>
                <a:cs typeface="DejaVu Sans"/>
              </a:rPr>
              <a:t>A person can feel lonely in a busy room.</a:t>
            </a:r>
          </a:p>
        </p:txBody>
      </p:sp>
    </p:spTree>
    <p:extLst>
      <p:ext uri="{BB962C8B-B14F-4D97-AF65-F5344CB8AC3E}">
        <p14:creationId xmlns:p14="http://schemas.microsoft.com/office/powerpoint/2010/main" val="2115030696"/>
      </p:ext>
    </p:extLst>
  </p:cSld>
</p:sld>
</file>

<file path=ppt/slides/slide7.xml><?xml version="1.0" encoding="utf-8"?>
<p:sld xmlns:p="http://schemas.openxmlformats.org/presentationml/2006/main">
  <p:cSld>
    <p:bg>
      <p:bgPr>
        <a:solidFill xmlns:a="http://schemas.openxmlformats.org/drawingml/2006/main">
          <a:srgbClr val="F7F2E7"/>
        </a:solidFill>
      </p:bgPr>
    </p:bg>
    <p:spTree>
      <p:nvGrpSpPr>
        <p:cNvPr id="1" name=""/>
        <p:cNvGrpSpPr/>
        <p:nvPr/>
      </p:nvGrpSpPr>
      <p:grpSpPr>
        <a:xfrm xmlns:a="http://schemas.openxmlformats.org/drawingml/2006/main"/>
      </p:grpSpPr>
      <p:sp>
        <p:nvSpPr>
          <p:cNvPr id="14" name="text-0">
            <a:extLst xmlns:a="http://schemas.openxmlformats.org/drawingml/2006/main">
              <a:ext uri="{FF2B5EF4-FFF2-40B4-BE49-F238E27FC236}">
                <a16:creationId xmlns:a16="http://schemas.microsoft.com/office/drawing/2014/main" id="{3D656ACF-6A03-43B9-8FDA-D64BB7B32495}"/>
              </a:ext>
            </a:extLst>
          </p:cNvPr>
          <p:cNvSpPr>
            <a:spLocks xmlns:a="http://schemas.openxmlformats.org/drawingml/2006/main" noGrp="1"/>
          </p:cNvSpPr>
          <p:nvPr/>
        </p:nvSpPr>
        <p:spPr>
          <a:xfrm xmlns:a="http://schemas.openxmlformats.org/drawingml/2006/main">
            <a:off x="609600" y="457200"/>
            <a:ext cx="10953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300" b="1">
                <a:solidFill>
                  <a:srgbClr val="173F43"/>
                </a:solidFill>
                <a:latin typeface="DejaVu Sans"/>
                <a:ea typeface="DejaVu Sans"/>
                <a:cs typeface="DejaVu Sans"/>
              </a:defRPr>
            </a:defPPr>
            <a:lvl1pPr algn="l">
              <a:defRPr sz="3300" b="1">
                <a:solidFill>
                  <a:srgbClr val="173F43"/>
                </a:solidFill>
                <a:latin typeface="DejaVu Sans"/>
                <a:ea typeface="DejaVu Sans"/>
                <a:cs typeface="DejaVu Sans"/>
              </a:defRPr>
            </a:lvl1pPr>
            <a:lvl2pPr algn="l">
              <a:defRPr sz="3300" b="1">
                <a:solidFill>
                  <a:srgbClr val="173F43"/>
                </a:solidFill>
                <a:latin typeface="DejaVu Sans"/>
                <a:ea typeface="DejaVu Sans"/>
                <a:cs typeface="DejaVu Sans"/>
              </a:defRPr>
            </a:lvl2pPr>
            <a:lvl3pPr algn="l">
              <a:defRPr sz="3300" b="1">
                <a:solidFill>
                  <a:srgbClr val="173F43"/>
                </a:solidFill>
                <a:latin typeface="DejaVu Sans"/>
                <a:ea typeface="DejaVu Sans"/>
                <a:cs typeface="DejaVu Sans"/>
              </a:defRPr>
            </a:lvl3pPr>
            <a:lvl4pPr algn="l">
              <a:defRPr sz="3300" b="1">
                <a:solidFill>
                  <a:srgbClr val="173F43"/>
                </a:solidFill>
                <a:latin typeface="DejaVu Sans"/>
                <a:ea typeface="DejaVu Sans"/>
                <a:cs typeface="DejaVu Sans"/>
              </a:defRPr>
            </a:lvl4pPr>
            <a:lvl5pPr algn="l">
              <a:defRPr sz="3300" b="1">
                <a:solidFill>
                  <a:srgbClr val="173F43"/>
                </a:solidFill>
                <a:latin typeface="DejaVu Sans"/>
                <a:ea typeface="DejaVu Sans"/>
                <a:cs typeface="DejaVu Sans"/>
              </a:defRPr>
            </a:lvl5pPr>
            <a:lvl6pPr algn="l">
              <a:defRPr sz="3300" b="1">
                <a:solidFill>
                  <a:srgbClr val="173F43"/>
                </a:solidFill>
                <a:latin typeface="DejaVu Sans"/>
                <a:ea typeface="DejaVu Sans"/>
                <a:cs typeface="DejaVu Sans"/>
              </a:defRPr>
            </a:lvl6pPr>
            <a:lvl7pPr algn="l">
              <a:defRPr sz="3300" b="1">
                <a:solidFill>
                  <a:srgbClr val="173F43"/>
                </a:solidFill>
                <a:latin typeface="DejaVu Sans"/>
                <a:ea typeface="DejaVu Sans"/>
                <a:cs typeface="DejaVu Sans"/>
              </a:defRPr>
            </a:lvl7pPr>
            <a:lvl8pPr algn="l">
              <a:defRPr sz="3300" b="1">
                <a:solidFill>
                  <a:srgbClr val="173F43"/>
                </a:solidFill>
                <a:latin typeface="DejaVu Sans"/>
                <a:ea typeface="DejaVu Sans"/>
                <a:cs typeface="DejaVu Sans"/>
              </a:defRPr>
            </a:lvl8pPr>
            <a:lvl9pPr algn="l">
              <a:defRPr sz="3300" b="1">
                <a:solidFill>
                  <a:srgbClr val="173F43"/>
                </a:solidFill>
                <a:latin typeface="DejaVu Sans"/>
                <a:ea typeface="DejaVu Sans"/>
                <a:cs typeface="DejaVu Sans"/>
              </a:defRPr>
            </a:lvl9pPr>
          </a:lstStyle>
          <a:p xmlns:a="http://schemas.openxmlformats.org/drawingml/2006/main">
            <a:pPr algn="l">
              <a:defRPr sz="3300" b="1">
                <a:solidFill>
                  <a:srgbClr val="173F43"/>
                </a:solidFill>
                <a:latin typeface="DejaVu Sans"/>
                <a:ea typeface="DejaVu Sans"/>
                <a:cs typeface="DejaVu Sans"/>
              </a:defRPr>
            </a:pPr>
            <a:r>
              <a:rPr sz="3300" b="1">
                <a:solidFill>
                  <a:srgbClr val="173F43"/>
                </a:solidFill>
                <a:latin typeface="DejaVu Sans"/>
                <a:ea typeface="DejaVu Sans"/>
                <a:cs typeface="DejaVu Sans"/>
              </a:rPr>
              <a:t>Connection has several dimensions</a:t>
            </a:r>
          </a:p>
        </p:txBody>
      </p:sp>
      <p:sp>
        <p:nvSpPr>
          <p:cNvPr id="2" name="text-1">
            <a:extLst xmlns:a="http://schemas.openxmlformats.org/drawingml/2006/main">
              <a:ext uri="{FF2B5EF4-FFF2-40B4-BE49-F238E27FC236}">
                <a16:creationId xmlns:a16="http://schemas.microsoft.com/office/drawing/2014/main" id="{C072106F-8A84-4AAB-AA2A-5BD93AD82D01}"/>
              </a:ext>
            </a:extLst>
          </p:cNvPr>
          <p:cNvSpPr>
            <a:spLocks xmlns:a="http://schemas.openxmlformats.org/drawingml/2006/main" noGrp="1"/>
          </p:cNvSpPr>
          <p:nvPr/>
        </p:nvSpPr>
        <p:spPr>
          <a:xfrm xmlns:a="http://schemas.openxmlformats.org/drawingml/2006/main">
            <a:off x="609600" y="6343650"/>
            <a:ext cx="2381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00" b="1">
                <a:solidFill>
                  <a:srgbClr val="52676A"/>
                </a:solidFill>
                <a:latin typeface="DejaVu Sans"/>
                <a:ea typeface="DejaVu Sans"/>
                <a:cs typeface="DejaVu Sans"/>
              </a:defRPr>
            </a:defPPr>
            <a:lvl1pPr algn="l">
              <a:defRPr sz="1200" b="1">
                <a:solidFill>
                  <a:srgbClr val="52676A"/>
                </a:solidFill>
                <a:latin typeface="DejaVu Sans"/>
                <a:ea typeface="DejaVu Sans"/>
                <a:cs typeface="DejaVu Sans"/>
              </a:defRPr>
            </a:lvl1pPr>
            <a:lvl2pPr algn="l">
              <a:defRPr sz="1200" b="1">
                <a:solidFill>
                  <a:srgbClr val="52676A"/>
                </a:solidFill>
                <a:latin typeface="DejaVu Sans"/>
                <a:ea typeface="DejaVu Sans"/>
                <a:cs typeface="DejaVu Sans"/>
              </a:defRPr>
            </a:lvl2pPr>
            <a:lvl3pPr algn="l">
              <a:defRPr sz="1200" b="1">
                <a:solidFill>
                  <a:srgbClr val="52676A"/>
                </a:solidFill>
                <a:latin typeface="DejaVu Sans"/>
                <a:ea typeface="DejaVu Sans"/>
                <a:cs typeface="DejaVu Sans"/>
              </a:defRPr>
            </a:lvl3pPr>
            <a:lvl4pPr algn="l">
              <a:defRPr sz="1200" b="1">
                <a:solidFill>
                  <a:srgbClr val="52676A"/>
                </a:solidFill>
                <a:latin typeface="DejaVu Sans"/>
                <a:ea typeface="DejaVu Sans"/>
                <a:cs typeface="DejaVu Sans"/>
              </a:defRPr>
            </a:lvl4pPr>
            <a:lvl5pPr algn="l">
              <a:defRPr sz="1200" b="1">
                <a:solidFill>
                  <a:srgbClr val="52676A"/>
                </a:solidFill>
                <a:latin typeface="DejaVu Sans"/>
                <a:ea typeface="DejaVu Sans"/>
                <a:cs typeface="DejaVu Sans"/>
              </a:defRPr>
            </a:lvl5pPr>
            <a:lvl6pPr algn="l">
              <a:defRPr sz="1200" b="1">
                <a:solidFill>
                  <a:srgbClr val="52676A"/>
                </a:solidFill>
                <a:latin typeface="DejaVu Sans"/>
                <a:ea typeface="DejaVu Sans"/>
                <a:cs typeface="DejaVu Sans"/>
              </a:defRPr>
            </a:lvl6pPr>
            <a:lvl7pPr algn="l">
              <a:defRPr sz="1200" b="1">
                <a:solidFill>
                  <a:srgbClr val="52676A"/>
                </a:solidFill>
                <a:latin typeface="DejaVu Sans"/>
                <a:ea typeface="DejaVu Sans"/>
                <a:cs typeface="DejaVu Sans"/>
              </a:defRPr>
            </a:lvl7pPr>
            <a:lvl8pPr algn="l">
              <a:defRPr sz="1200" b="1">
                <a:solidFill>
                  <a:srgbClr val="52676A"/>
                </a:solidFill>
                <a:latin typeface="DejaVu Sans"/>
                <a:ea typeface="DejaVu Sans"/>
                <a:cs typeface="DejaVu Sans"/>
              </a:defRPr>
            </a:lvl8pPr>
            <a:lvl9pPr algn="l">
              <a:defRPr sz="1200" b="1">
                <a:solidFill>
                  <a:srgbClr val="52676A"/>
                </a:solidFill>
                <a:latin typeface="DejaVu Sans"/>
                <a:ea typeface="DejaVu Sans"/>
                <a:cs typeface="DejaVu Sans"/>
              </a:defRPr>
            </a:lvl9pPr>
          </a:lstStyle>
          <a:p xmlns:a="http://schemas.openxmlformats.org/drawingml/2006/main">
            <a:pPr algn="l">
              <a:defRPr sz="1200" b="1">
                <a:solidFill>
                  <a:srgbClr val="52676A"/>
                </a:solidFill>
                <a:latin typeface="DejaVu Sans"/>
                <a:ea typeface="DejaVu Sans"/>
                <a:cs typeface="DejaVu Sans"/>
              </a:defRPr>
            </a:pPr>
            <a:r>
              <a:rPr sz="1200" b="1">
                <a:solidFill>
                  <a:srgbClr val="52676A"/>
                </a:solidFill>
                <a:latin typeface="DejaVu Sans"/>
                <a:ea typeface="DejaVu Sans"/>
                <a:cs typeface="DejaVu Sans"/>
              </a:rPr>
              <a:t>SAWUBONA</a:t>
            </a:r>
          </a:p>
        </p:txBody>
      </p:sp>
      <p:sp>
        <p:nvSpPr>
          <p:cNvPr id="3" name="text-2">
            <a:extLst xmlns:a="http://schemas.openxmlformats.org/drawingml/2006/main">
              <a:ext uri="{FF2B5EF4-FFF2-40B4-BE49-F238E27FC236}">
                <a16:creationId xmlns:a16="http://schemas.microsoft.com/office/drawing/2014/main" id="{48B7C8A3-62C9-4772-8736-608994C2556C}"/>
              </a:ext>
            </a:extLst>
          </p:cNvPr>
          <p:cNvSpPr>
            <a:spLocks xmlns:a="http://schemas.openxmlformats.org/drawingml/2006/main" noGrp="1"/>
          </p:cNvSpPr>
          <p:nvPr/>
        </p:nvSpPr>
        <p:spPr>
          <a:xfrm xmlns:a="http://schemas.openxmlformats.org/drawingml/2006/main">
            <a:off x="11049000" y="6343650"/>
            <a:ext cx="5334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1200" b="0">
                <a:solidFill>
                  <a:srgbClr val="52676A"/>
                </a:solidFill>
                <a:latin typeface="DejaVu Sans"/>
                <a:ea typeface="DejaVu Sans"/>
                <a:cs typeface="DejaVu Sans"/>
              </a:defRPr>
            </a:defPPr>
            <a:lvl1pPr algn="r">
              <a:defRPr sz="1200" b="0">
                <a:solidFill>
                  <a:srgbClr val="52676A"/>
                </a:solidFill>
                <a:latin typeface="DejaVu Sans"/>
                <a:ea typeface="DejaVu Sans"/>
                <a:cs typeface="DejaVu Sans"/>
              </a:defRPr>
            </a:lvl1pPr>
            <a:lvl2pPr algn="r">
              <a:defRPr sz="1200" b="0">
                <a:solidFill>
                  <a:srgbClr val="52676A"/>
                </a:solidFill>
                <a:latin typeface="DejaVu Sans"/>
                <a:ea typeface="DejaVu Sans"/>
                <a:cs typeface="DejaVu Sans"/>
              </a:defRPr>
            </a:lvl2pPr>
            <a:lvl3pPr algn="r">
              <a:defRPr sz="1200" b="0">
                <a:solidFill>
                  <a:srgbClr val="52676A"/>
                </a:solidFill>
                <a:latin typeface="DejaVu Sans"/>
                <a:ea typeface="DejaVu Sans"/>
                <a:cs typeface="DejaVu Sans"/>
              </a:defRPr>
            </a:lvl3pPr>
            <a:lvl4pPr algn="r">
              <a:defRPr sz="1200" b="0">
                <a:solidFill>
                  <a:srgbClr val="52676A"/>
                </a:solidFill>
                <a:latin typeface="DejaVu Sans"/>
                <a:ea typeface="DejaVu Sans"/>
                <a:cs typeface="DejaVu Sans"/>
              </a:defRPr>
            </a:lvl4pPr>
            <a:lvl5pPr algn="r">
              <a:defRPr sz="1200" b="0">
                <a:solidFill>
                  <a:srgbClr val="52676A"/>
                </a:solidFill>
                <a:latin typeface="DejaVu Sans"/>
                <a:ea typeface="DejaVu Sans"/>
                <a:cs typeface="DejaVu Sans"/>
              </a:defRPr>
            </a:lvl5pPr>
            <a:lvl6pPr algn="r">
              <a:defRPr sz="1200" b="0">
                <a:solidFill>
                  <a:srgbClr val="52676A"/>
                </a:solidFill>
                <a:latin typeface="DejaVu Sans"/>
                <a:ea typeface="DejaVu Sans"/>
                <a:cs typeface="DejaVu Sans"/>
              </a:defRPr>
            </a:lvl6pPr>
            <a:lvl7pPr algn="r">
              <a:defRPr sz="1200" b="0">
                <a:solidFill>
                  <a:srgbClr val="52676A"/>
                </a:solidFill>
                <a:latin typeface="DejaVu Sans"/>
                <a:ea typeface="DejaVu Sans"/>
                <a:cs typeface="DejaVu Sans"/>
              </a:defRPr>
            </a:lvl7pPr>
            <a:lvl8pPr algn="r">
              <a:defRPr sz="1200" b="0">
                <a:solidFill>
                  <a:srgbClr val="52676A"/>
                </a:solidFill>
                <a:latin typeface="DejaVu Sans"/>
                <a:ea typeface="DejaVu Sans"/>
                <a:cs typeface="DejaVu Sans"/>
              </a:defRPr>
            </a:lvl8pPr>
            <a:lvl9pPr algn="r">
              <a:defRPr sz="1200" b="0">
                <a:solidFill>
                  <a:srgbClr val="52676A"/>
                </a:solidFill>
                <a:latin typeface="DejaVu Sans"/>
                <a:ea typeface="DejaVu Sans"/>
                <a:cs typeface="DejaVu Sans"/>
              </a:defRPr>
            </a:lvl9pPr>
          </a:lstStyle>
          <a:p xmlns:a="http://schemas.openxmlformats.org/drawingml/2006/main">
            <a:pPr algn="r">
              <a:defRPr sz="1200" b="0">
                <a:solidFill>
                  <a:srgbClr val="52676A"/>
                </a:solidFill>
                <a:latin typeface="DejaVu Sans"/>
                <a:ea typeface="DejaVu Sans"/>
                <a:cs typeface="DejaVu Sans"/>
              </a:defRPr>
            </a:pPr>
            <a:r>
              <a:rPr sz="1200" b="0">
                <a:solidFill>
                  <a:srgbClr val="52676A"/>
                </a:solidFill>
                <a:latin typeface="DejaVu Sans"/>
                <a:ea typeface="DejaVu Sans"/>
                <a:cs typeface="DejaVu Sans"/>
              </a:rPr>
              <a:t>07</a:t>
            </a:r>
          </a:p>
        </p:txBody>
      </p:sp>
      <p:sp>
        <p:nvSpPr>
          <p:cNvPr id="4" name="">
            <a:extLst xmlns:a="http://schemas.openxmlformats.org/drawingml/2006/main">
              <a:ext uri="{FF2B5EF4-FFF2-40B4-BE49-F238E27FC236}">
                <a16:creationId xmlns:a16="http://schemas.microsoft.com/office/drawing/2014/main" id="{01F4AC27-905F-43CF-96C3-959771BD4D46}"/>
              </a:ext>
            </a:extLst>
          </p:cNvPr>
          <p:cNvSpPr>
            <a:spLocks xmlns:a="http://schemas.openxmlformats.org/drawingml/2006/main" noGrp="1"/>
          </p:cNvSpPr>
          <p:nvPr/>
        </p:nvSpPr>
        <p:spPr>
          <a:xfrm xmlns:a="http://schemas.openxmlformats.org/drawingml/2006/main">
            <a:off x="609600" y="1714500"/>
            <a:ext cx="3238500" cy="0"/>
          </a:xfrm>
          <a:prstGeom xmlns:a="http://schemas.openxmlformats.org/drawingml/2006/main" prst="line">
            <a:avLst/>
          </a:prstGeom>
          <a:noFill xmlns:a="http://schemas.openxmlformats.org/drawingml/2006/main"/>
          <a:ln xmlns:a="http://schemas.openxmlformats.org/drawingml/2006/main" w="47625">
            <a:solidFill>
              <a:srgbClr val="173F43"/>
            </a:solidFill>
            <a:prstDash val="solid"/>
          </a:ln>
        </p:spPr>
      </p:sp>
      <p:sp>
        <p:nvSpPr>
          <p:cNvPr id="5" name="text-4">
            <a:extLst xmlns:a="http://schemas.openxmlformats.org/drawingml/2006/main">
              <a:ext uri="{FF2B5EF4-FFF2-40B4-BE49-F238E27FC236}">
                <a16:creationId xmlns:a16="http://schemas.microsoft.com/office/drawing/2014/main" id="{9B1BD1CB-4DEA-45B4-BA83-952E2EA52558}"/>
              </a:ext>
            </a:extLst>
          </p:cNvPr>
          <p:cNvSpPr>
            <a:spLocks xmlns:a="http://schemas.openxmlformats.org/drawingml/2006/main" noGrp="1"/>
          </p:cNvSpPr>
          <p:nvPr/>
        </p:nvSpPr>
        <p:spPr>
          <a:xfrm xmlns:a="http://schemas.openxmlformats.org/drawingml/2006/main">
            <a:off x="609600" y="2000250"/>
            <a:ext cx="3286125"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875" b="1">
                <a:solidFill>
                  <a:srgbClr val="173F43"/>
                </a:solidFill>
                <a:latin typeface="DejaVu Sans"/>
                <a:ea typeface="DejaVu Sans"/>
                <a:cs typeface="DejaVu Sans"/>
              </a:defRPr>
            </a:defPPr>
            <a:lvl1pPr algn="l">
              <a:defRPr sz="1875" b="1">
                <a:solidFill>
                  <a:srgbClr val="173F43"/>
                </a:solidFill>
                <a:latin typeface="DejaVu Sans"/>
                <a:ea typeface="DejaVu Sans"/>
                <a:cs typeface="DejaVu Sans"/>
              </a:defRPr>
            </a:lvl1pPr>
            <a:lvl2pPr algn="l">
              <a:defRPr sz="1875" b="1">
                <a:solidFill>
                  <a:srgbClr val="173F43"/>
                </a:solidFill>
                <a:latin typeface="DejaVu Sans"/>
                <a:ea typeface="DejaVu Sans"/>
                <a:cs typeface="DejaVu Sans"/>
              </a:defRPr>
            </a:lvl2pPr>
            <a:lvl3pPr algn="l">
              <a:defRPr sz="1875" b="1">
                <a:solidFill>
                  <a:srgbClr val="173F43"/>
                </a:solidFill>
                <a:latin typeface="DejaVu Sans"/>
                <a:ea typeface="DejaVu Sans"/>
                <a:cs typeface="DejaVu Sans"/>
              </a:defRPr>
            </a:lvl3pPr>
            <a:lvl4pPr algn="l">
              <a:defRPr sz="1875" b="1">
                <a:solidFill>
                  <a:srgbClr val="173F43"/>
                </a:solidFill>
                <a:latin typeface="DejaVu Sans"/>
                <a:ea typeface="DejaVu Sans"/>
                <a:cs typeface="DejaVu Sans"/>
              </a:defRPr>
            </a:lvl4pPr>
            <a:lvl5pPr algn="l">
              <a:defRPr sz="1875" b="1">
                <a:solidFill>
                  <a:srgbClr val="173F43"/>
                </a:solidFill>
                <a:latin typeface="DejaVu Sans"/>
                <a:ea typeface="DejaVu Sans"/>
                <a:cs typeface="DejaVu Sans"/>
              </a:defRPr>
            </a:lvl5pPr>
            <a:lvl6pPr algn="l">
              <a:defRPr sz="1875" b="1">
                <a:solidFill>
                  <a:srgbClr val="173F43"/>
                </a:solidFill>
                <a:latin typeface="DejaVu Sans"/>
                <a:ea typeface="DejaVu Sans"/>
                <a:cs typeface="DejaVu Sans"/>
              </a:defRPr>
            </a:lvl6pPr>
            <a:lvl7pPr algn="l">
              <a:defRPr sz="1875" b="1">
                <a:solidFill>
                  <a:srgbClr val="173F43"/>
                </a:solidFill>
                <a:latin typeface="DejaVu Sans"/>
                <a:ea typeface="DejaVu Sans"/>
                <a:cs typeface="DejaVu Sans"/>
              </a:defRPr>
            </a:lvl7pPr>
            <a:lvl8pPr algn="l">
              <a:defRPr sz="1875" b="1">
                <a:solidFill>
                  <a:srgbClr val="173F43"/>
                </a:solidFill>
                <a:latin typeface="DejaVu Sans"/>
                <a:ea typeface="DejaVu Sans"/>
                <a:cs typeface="DejaVu Sans"/>
              </a:defRPr>
            </a:lvl8pPr>
            <a:lvl9pPr algn="l">
              <a:defRPr sz="1875" b="1">
                <a:solidFill>
                  <a:srgbClr val="173F43"/>
                </a:solidFill>
                <a:latin typeface="DejaVu Sans"/>
                <a:ea typeface="DejaVu Sans"/>
                <a:cs typeface="DejaVu Sans"/>
              </a:defRPr>
            </a:lvl9pPr>
          </a:lstStyle>
          <a:p xmlns:a="http://schemas.openxmlformats.org/drawingml/2006/main">
            <a:pPr algn="l">
              <a:defRPr sz="1875" b="1">
                <a:solidFill>
                  <a:srgbClr val="173F43"/>
                </a:solidFill>
                <a:latin typeface="DejaVu Sans"/>
                <a:ea typeface="DejaVu Sans"/>
                <a:cs typeface="DejaVu Sans"/>
              </a:defRPr>
            </a:pPr>
            <a:r>
              <a:rPr sz="1875" b="1">
                <a:solidFill>
                  <a:srgbClr val="173F43"/>
                </a:solidFill>
                <a:latin typeface="DejaVu Sans"/>
                <a:ea typeface="DejaVu Sans"/>
                <a:cs typeface="DejaVu Sans"/>
              </a:rPr>
              <a:t>WHO IS THERE?</a:t>
            </a:r>
          </a:p>
        </p:txBody>
      </p:sp>
      <p:sp>
        <p:nvSpPr>
          <p:cNvPr id="6" name="text-5">
            <a:extLst xmlns:a="http://schemas.openxmlformats.org/drawingml/2006/main">
              <a:ext uri="{FF2B5EF4-FFF2-40B4-BE49-F238E27FC236}">
                <a16:creationId xmlns:a16="http://schemas.microsoft.com/office/drawing/2014/main" id="{929DCC78-92AC-47EE-AFA9-F815A14BA265}"/>
              </a:ext>
            </a:extLst>
          </p:cNvPr>
          <p:cNvSpPr>
            <a:spLocks xmlns:a="http://schemas.openxmlformats.org/drawingml/2006/main" noGrp="1"/>
          </p:cNvSpPr>
          <p:nvPr/>
        </p:nvSpPr>
        <p:spPr>
          <a:xfrm xmlns:a="http://schemas.openxmlformats.org/drawingml/2006/main">
            <a:off x="609600" y="2886075"/>
            <a:ext cx="3286125" cy="2038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325" b="0">
                <a:solidFill>
                  <a:srgbClr val="173F43"/>
                </a:solidFill>
                <a:latin typeface="DejaVu Sans"/>
                <a:ea typeface="DejaVu Sans"/>
                <a:cs typeface="DejaVu Sans"/>
              </a:defRPr>
            </a:defPPr>
            <a:lvl1pPr algn="l">
              <a:defRPr sz="2325" b="0">
                <a:solidFill>
                  <a:srgbClr val="173F43"/>
                </a:solidFill>
                <a:latin typeface="DejaVu Sans"/>
                <a:ea typeface="DejaVu Sans"/>
                <a:cs typeface="DejaVu Sans"/>
              </a:defRPr>
            </a:lvl1pPr>
            <a:lvl2pPr algn="l">
              <a:defRPr sz="2325" b="0">
                <a:solidFill>
                  <a:srgbClr val="173F43"/>
                </a:solidFill>
                <a:latin typeface="DejaVu Sans"/>
                <a:ea typeface="DejaVu Sans"/>
                <a:cs typeface="DejaVu Sans"/>
              </a:defRPr>
            </a:lvl2pPr>
            <a:lvl3pPr algn="l">
              <a:defRPr sz="2325" b="0">
                <a:solidFill>
                  <a:srgbClr val="173F43"/>
                </a:solidFill>
                <a:latin typeface="DejaVu Sans"/>
                <a:ea typeface="DejaVu Sans"/>
                <a:cs typeface="DejaVu Sans"/>
              </a:defRPr>
            </a:lvl3pPr>
            <a:lvl4pPr algn="l">
              <a:defRPr sz="2325" b="0">
                <a:solidFill>
                  <a:srgbClr val="173F43"/>
                </a:solidFill>
                <a:latin typeface="DejaVu Sans"/>
                <a:ea typeface="DejaVu Sans"/>
                <a:cs typeface="DejaVu Sans"/>
              </a:defRPr>
            </a:lvl4pPr>
            <a:lvl5pPr algn="l">
              <a:defRPr sz="2325" b="0">
                <a:solidFill>
                  <a:srgbClr val="173F43"/>
                </a:solidFill>
                <a:latin typeface="DejaVu Sans"/>
                <a:ea typeface="DejaVu Sans"/>
                <a:cs typeface="DejaVu Sans"/>
              </a:defRPr>
            </a:lvl5pPr>
            <a:lvl6pPr algn="l">
              <a:defRPr sz="2325" b="0">
                <a:solidFill>
                  <a:srgbClr val="173F43"/>
                </a:solidFill>
                <a:latin typeface="DejaVu Sans"/>
                <a:ea typeface="DejaVu Sans"/>
                <a:cs typeface="DejaVu Sans"/>
              </a:defRPr>
            </a:lvl6pPr>
            <a:lvl7pPr algn="l">
              <a:defRPr sz="2325" b="0">
                <a:solidFill>
                  <a:srgbClr val="173F43"/>
                </a:solidFill>
                <a:latin typeface="DejaVu Sans"/>
                <a:ea typeface="DejaVu Sans"/>
                <a:cs typeface="DejaVu Sans"/>
              </a:defRPr>
            </a:lvl7pPr>
            <a:lvl8pPr algn="l">
              <a:defRPr sz="2325" b="0">
                <a:solidFill>
                  <a:srgbClr val="173F43"/>
                </a:solidFill>
                <a:latin typeface="DejaVu Sans"/>
                <a:ea typeface="DejaVu Sans"/>
                <a:cs typeface="DejaVu Sans"/>
              </a:defRPr>
            </a:lvl8pPr>
            <a:lvl9pPr algn="l">
              <a:defRPr sz="2325" b="0">
                <a:solidFill>
                  <a:srgbClr val="173F43"/>
                </a:solidFill>
                <a:latin typeface="DejaVu Sans"/>
                <a:ea typeface="DejaVu Sans"/>
                <a:cs typeface="DejaVu Sans"/>
              </a:defRPr>
            </a:lvl9pPr>
          </a:lstStyle>
          <a:p xmlns:a="http://schemas.openxmlformats.org/drawingml/2006/main">
            <a:pPr algn="l">
              <a:defRPr sz="2325" b="0">
                <a:solidFill>
                  <a:srgbClr val="173F43"/>
                </a:solidFill>
                <a:latin typeface="DejaVu Sans"/>
                <a:ea typeface="DejaVu Sans"/>
                <a:cs typeface="DejaVu Sans"/>
              </a:defRPr>
            </a:pPr>
            <a:r>
              <a:rPr sz="2325" b="0">
                <a:solidFill>
                  <a:srgbClr val="173F43"/>
                </a:solidFill>
                <a:latin typeface="DejaVu Sans"/>
                <a:ea typeface="DejaVu Sans"/>
                <a:cs typeface="DejaVu Sans"/>
              </a:rPr>
              <a:t>People, roles and opportunities to meet.</a:t>
            </a:r>
          </a:p>
        </p:txBody>
      </p:sp>
      <p:sp>
        <p:nvSpPr>
          <p:cNvPr id="7" name="">
            <a:extLst xmlns:a="http://schemas.openxmlformats.org/drawingml/2006/main">
              <a:ext uri="{FF2B5EF4-FFF2-40B4-BE49-F238E27FC236}">
                <a16:creationId xmlns:a16="http://schemas.microsoft.com/office/drawing/2014/main" id="{23FC2F80-01CD-4909-86F9-6DB944CCBE30}"/>
              </a:ext>
            </a:extLst>
          </p:cNvPr>
          <p:cNvSpPr>
            <a:spLocks xmlns:a="http://schemas.openxmlformats.org/drawingml/2006/main" noGrp="1"/>
          </p:cNvSpPr>
          <p:nvPr/>
        </p:nvSpPr>
        <p:spPr>
          <a:xfrm xmlns:a="http://schemas.openxmlformats.org/drawingml/2006/main">
            <a:off x="4352925" y="1714500"/>
            <a:ext cx="3238500" cy="0"/>
          </a:xfrm>
          <a:prstGeom xmlns:a="http://schemas.openxmlformats.org/drawingml/2006/main" prst="line">
            <a:avLst/>
          </a:prstGeom>
          <a:noFill xmlns:a="http://schemas.openxmlformats.org/drawingml/2006/main"/>
          <a:ln xmlns:a="http://schemas.openxmlformats.org/drawingml/2006/main" w="47625">
            <a:solidFill>
              <a:srgbClr val="A95237"/>
            </a:solidFill>
            <a:prstDash val="solid"/>
          </a:ln>
        </p:spPr>
      </p:sp>
      <p:sp>
        <p:nvSpPr>
          <p:cNvPr id="8" name="text-7">
            <a:extLst xmlns:a="http://schemas.openxmlformats.org/drawingml/2006/main">
              <a:ext uri="{FF2B5EF4-FFF2-40B4-BE49-F238E27FC236}">
                <a16:creationId xmlns:a16="http://schemas.microsoft.com/office/drawing/2014/main" id="{02406CB1-8FA8-49A8-905B-0F0798B0B538}"/>
              </a:ext>
            </a:extLst>
          </p:cNvPr>
          <p:cNvSpPr>
            <a:spLocks xmlns:a="http://schemas.openxmlformats.org/drawingml/2006/main" noGrp="1"/>
          </p:cNvSpPr>
          <p:nvPr/>
        </p:nvSpPr>
        <p:spPr>
          <a:xfrm xmlns:a="http://schemas.openxmlformats.org/drawingml/2006/main">
            <a:off x="4352925" y="2000250"/>
            <a:ext cx="3286125"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875" b="1">
                <a:solidFill>
                  <a:srgbClr val="A95237"/>
                </a:solidFill>
                <a:latin typeface="DejaVu Sans"/>
                <a:ea typeface="DejaVu Sans"/>
                <a:cs typeface="DejaVu Sans"/>
              </a:defRPr>
            </a:defPPr>
            <a:lvl1pPr algn="l">
              <a:defRPr sz="1875" b="1">
                <a:solidFill>
                  <a:srgbClr val="A95237"/>
                </a:solidFill>
                <a:latin typeface="DejaVu Sans"/>
                <a:ea typeface="DejaVu Sans"/>
                <a:cs typeface="DejaVu Sans"/>
              </a:defRPr>
            </a:lvl1pPr>
            <a:lvl2pPr algn="l">
              <a:defRPr sz="1875" b="1">
                <a:solidFill>
                  <a:srgbClr val="A95237"/>
                </a:solidFill>
                <a:latin typeface="DejaVu Sans"/>
                <a:ea typeface="DejaVu Sans"/>
                <a:cs typeface="DejaVu Sans"/>
              </a:defRPr>
            </a:lvl2pPr>
            <a:lvl3pPr algn="l">
              <a:defRPr sz="1875" b="1">
                <a:solidFill>
                  <a:srgbClr val="A95237"/>
                </a:solidFill>
                <a:latin typeface="DejaVu Sans"/>
                <a:ea typeface="DejaVu Sans"/>
                <a:cs typeface="DejaVu Sans"/>
              </a:defRPr>
            </a:lvl3pPr>
            <a:lvl4pPr algn="l">
              <a:defRPr sz="1875" b="1">
                <a:solidFill>
                  <a:srgbClr val="A95237"/>
                </a:solidFill>
                <a:latin typeface="DejaVu Sans"/>
                <a:ea typeface="DejaVu Sans"/>
                <a:cs typeface="DejaVu Sans"/>
              </a:defRPr>
            </a:lvl4pPr>
            <a:lvl5pPr algn="l">
              <a:defRPr sz="1875" b="1">
                <a:solidFill>
                  <a:srgbClr val="A95237"/>
                </a:solidFill>
                <a:latin typeface="DejaVu Sans"/>
                <a:ea typeface="DejaVu Sans"/>
                <a:cs typeface="DejaVu Sans"/>
              </a:defRPr>
            </a:lvl5pPr>
            <a:lvl6pPr algn="l">
              <a:defRPr sz="1875" b="1">
                <a:solidFill>
                  <a:srgbClr val="A95237"/>
                </a:solidFill>
                <a:latin typeface="DejaVu Sans"/>
                <a:ea typeface="DejaVu Sans"/>
                <a:cs typeface="DejaVu Sans"/>
              </a:defRPr>
            </a:lvl6pPr>
            <a:lvl7pPr algn="l">
              <a:defRPr sz="1875" b="1">
                <a:solidFill>
                  <a:srgbClr val="A95237"/>
                </a:solidFill>
                <a:latin typeface="DejaVu Sans"/>
                <a:ea typeface="DejaVu Sans"/>
                <a:cs typeface="DejaVu Sans"/>
              </a:defRPr>
            </a:lvl7pPr>
            <a:lvl8pPr algn="l">
              <a:defRPr sz="1875" b="1">
                <a:solidFill>
                  <a:srgbClr val="A95237"/>
                </a:solidFill>
                <a:latin typeface="DejaVu Sans"/>
                <a:ea typeface="DejaVu Sans"/>
                <a:cs typeface="DejaVu Sans"/>
              </a:defRPr>
            </a:lvl8pPr>
            <a:lvl9pPr algn="l">
              <a:defRPr sz="1875" b="1">
                <a:solidFill>
                  <a:srgbClr val="A95237"/>
                </a:solidFill>
                <a:latin typeface="DejaVu Sans"/>
                <a:ea typeface="DejaVu Sans"/>
                <a:cs typeface="DejaVu Sans"/>
              </a:defRPr>
            </a:lvl9pPr>
          </a:lstStyle>
          <a:p xmlns:a="http://schemas.openxmlformats.org/drawingml/2006/main">
            <a:pPr algn="l">
              <a:defRPr sz="1875" b="1">
                <a:solidFill>
                  <a:srgbClr val="A95237"/>
                </a:solidFill>
                <a:latin typeface="DejaVu Sans"/>
                <a:ea typeface="DejaVu Sans"/>
                <a:cs typeface="DejaVu Sans"/>
              </a:defRPr>
            </a:pPr>
            <a:r>
              <a:rPr sz="1875" b="1">
                <a:solidFill>
                  <a:srgbClr val="A95237"/>
                </a:solidFill>
                <a:latin typeface="DejaVu Sans"/>
                <a:ea typeface="DejaVu Sans"/>
                <a:cs typeface="DejaVu Sans"/>
              </a:rPr>
              <a:t>WHAT SUPPORT?</a:t>
            </a:r>
          </a:p>
        </p:txBody>
      </p:sp>
      <p:sp>
        <p:nvSpPr>
          <p:cNvPr id="9" name="text-8">
            <a:extLst xmlns:a="http://schemas.openxmlformats.org/drawingml/2006/main">
              <a:ext uri="{FF2B5EF4-FFF2-40B4-BE49-F238E27FC236}">
                <a16:creationId xmlns:a16="http://schemas.microsoft.com/office/drawing/2014/main" id="{427EA8D0-EBC7-4D51-86AA-DB98E93EA20E}"/>
              </a:ext>
            </a:extLst>
          </p:cNvPr>
          <p:cNvSpPr>
            <a:spLocks xmlns:a="http://schemas.openxmlformats.org/drawingml/2006/main" noGrp="1"/>
          </p:cNvSpPr>
          <p:nvPr/>
        </p:nvSpPr>
        <p:spPr>
          <a:xfrm xmlns:a="http://schemas.openxmlformats.org/drawingml/2006/main">
            <a:off x="4352925" y="2886075"/>
            <a:ext cx="3286125" cy="2038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325" b="0">
                <a:solidFill>
                  <a:srgbClr val="173F43"/>
                </a:solidFill>
                <a:latin typeface="DejaVu Sans"/>
                <a:ea typeface="DejaVu Sans"/>
                <a:cs typeface="DejaVu Sans"/>
              </a:defRPr>
            </a:defPPr>
            <a:lvl1pPr algn="l">
              <a:defRPr sz="2325" b="0">
                <a:solidFill>
                  <a:srgbClr val="173F43"/>
                </a:solidFill>
                <a:latin typeface="DejaVu Sans"/>
                <a:ea typeface="DejaVu Sans"/>
                <a:cs typeface="DejaVu Sans"/>
              </a:defRPr>
            </a:lvl1pPr>
            <a:lvl2pPr algn="l">
              <a:defRPr sz="2325" b="0">
                <a:solidFill>
                  <a:srgbClr val="173F43"/>
                </a:solidFill>
                <a:latin typeface="DejaVu Sans"/>
                <a:ea typeface="DejaVu Sans"/>
                <a:cs typeface="DejaVu Sans"/>
              </a:defRPr>
            </a:lvl2pPr>
            <a:lvl3pPr algn="l">
              <a:defRPr sz="2325" b="0">
                <a:solidFill>
                  <a:srgbClr val="173F43"/>
                </a:solidFill>
                <a:latin typeface="DejaVu Sans"/>
                <a:ea typeface="DejaVu Sans"/>
                <a:cs typeface="DejaVu Sans"/>
              </a:defRPr>
            </a:lvl3pPr>
            <a:lvl4pPr algn="l">
              <a:defRPr sz="2325" b="0">
                <a:solidFill>
                  <a:srgbClr val="173F43"/>
                </a:solidFill>
                <a:latin typeface="DejaVu Sans"/>
                <a:ea typeface="DejaVu Sans"/>
                <a:cs typeface="DejaVu Sans"/>
              </a:defRPr>
            </a:lvl4pPr>
            <a:lvl5pPr algn="l">
              <a:defRPr sz="2325" b="0">
                <a:solidFill>
                  <a:srgbClr val="173F43"/>
                </a:solidFill>
                <a:latin typeface="DejaVu Sans"/>
                <a:ea typeface="DejaVu Sans"/>
                <a:cs typeface="DejaVu Sans"/>
              </a:defRPr>
            </a:lvl5pPr>
            <a:lvl6pPr algn="l">
              <a:defRPr sz="2325" b="0">
                <a:solidFill>
                  <a:srgbClr val="173F43"/>
                </a:solidFill>
                <a:latin typeface="DejaVu Sans"/>
                <a:ea typeface="DejaVu Sans"/>
                <a:cs typeface="DejaVu Sans"/>
              </a:defRPr>
            </a:lvl6pPr>
            <a:lvl7pPr algn="l">
              <a:defRPr sz="2325" b="0">
                <a:solidFill>
                  <a:srgbClr val="173F43"/>
                </a:solidFill>
                <a:latin typeface="DejaVu Sans"/>
                <a:ea typeface="DejaVu Sans"/>
                <a:cs typeface="DejaVu Sans"/>
              </a:defRPr>
            </a:lvl7pPr>
            <a:lvl8pPr algn="l">
              <a:defRPr sz="2325" b="0">
                <a:solidFill>
                  <a:srgbClr val="173F43"/>
                </a:solidFill>
                <a:latin typeface="DejaVu Sans"/>
                <a:ea typeface="DejaVu Sans"/>
                <a:cs typeface="DejaVu Sans"/>
              </a:defRPr>
            </a:lvl8pPr>
            <a:lvl9pPr algn="l">
              <a:defRPr sz="2325" b="0">
                <a:solidFill>
                  <a:srgbClr val="173F43"/>
                </a:solidFill>
                <a:latin typeface="DejaVu Sans"/>
                <a:ea typeface="DejaVu Sans"/>
                <a:cs typeface="DejaVu Sans"/>
              </a:defRPr>
            </a:lvl9pPr>
          </a:lstStyle>
          <a:p xmlns:a="http://schemas.openxmlformats.org/drawingml/2006/main">
            <a:pPr algn="l">
              <a:defRPr sz="2325" b="0">
                <a:solidFill>
                  <a:srgbClr val="173F43"/>
                </a:solidFill>
                <a:latin typeface="DejaVu Sans"/>
                <a:ea typeface="DejaVu Sans"/>
                <a:cs typeface="DejaVu Sans"/>
              </a:defRPr>
            </a:pPr>
            <a:r>
              <a:rPr sz="2325" b="0">
                <a:solidFill>
                  <a:srgbClr val="173F43"/>
                </a:solidFill>
                <a:latin typeface="DejaVu Sans"/>
                <a:ea typeface="DejaVu Sans"/>
                <a:cs typeface="DejaVu Sans"/>
              </a:rPr>
              <a:t>Company, understanding or practical help.</a:t>
            </a:r>
          </a:p>
        </p:txBody>
      </p:sp>
      <p:sp>
        <p:nvSpPr>
          <p:cNvPr id="10" name="">
            <a:extLst xmlns:a="http://schemas.openxmlformats.org/drawingml/2006/main">
              <a:ext uri="{FF2B5EF4-FFF2-40B4-BE49-F238E27FC236}">
                <a16:creationId xmlns:a16="http://schemas.microsoft.com/office/drawing/2014/main" id="{72771066-98D7-4863-9D46-CA96D6A7C251}"/>
              </a:ext>
            </a:extLst>
          </p:cNvPr>
          <p:cNvSpPr>
            <a:spLocks xmlns:a="http://schemas.openxmlformats.org/drawingml/2006/main" noGrp="1"/>
          </p:cNvSpPr>
          <p:nvPr/>
        </p:nvSpPr>
        <p:spPr>
          <a:xfrm xmlns:a="http://schemas.openxmlformats.org/drawingml/2006/main">
            <a:off x="8096250" y="1714500"/>
            <a:ext cx="3238500" cy="0"/>
          </a:xfrm>
          <a:prstGeom xmlns:a="http://schemas.openxmlformats.org/drawingml/2006/main" prst="line">
            <a:avLst/>
          </a:prstGeom>
          <a:noFill xmlns:a="http://schemas.openxmlformats.org/drawingml/2006/main"/>
          <a:ln xmlns:a="http://schemas.openxmlformats.org/drawingml/2006/main" w="47625">
            <a:solidFill>
              <a:srgbClr val="173F43"/>
            </a:solidFill>
            <a:prstDash val="solid"/>
          </a:ln>
        </p:spPr>
      </p:sp>
      <p:sp>
        <p:nvSpPr>
          <p:cNvPr id="11" name="text-10">
            <a:extLst xmlns:a="http://schemas.openxmlformats.org/drawingml/2006/main">
              <a:ext uri="{FF2B5EF4-FFF2-40B4-BE49-F238E27FC236}">
                <a16:creationId xmlns:a16="http://schemas.microsoft.com/office/drawing/2014/main" id="{26ADCF59-2386-45F3-89E1-CE39541329FD}"/>
              </a:ext>
            </a:extLst>
          </p:cNvPr>
          <p:cNvSpPr>
            <a:spLocks xmlns:a="http://schemas.openxmlformats.org/drawingml/2006/main" noGrp="1"/>
          </p:cNvSpPr>
          <p:nvPr/>
        </p:nvSpPr>
        <p:spPr>
          <a:xfrm xmlns:a="http://schemas.openxmlformats.org/drawingml/2006/main">
            <a:off x="8096250" y="2000250"/>
            <a:ext cx="3286125"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875" b="1">
                <a:solidFill>
                  <a:srgbClr val="173F43"/>
                </a:solidFill>
                <a:latin typeface="DejaVu Sans"/>
                <a:ea typeface="DejaVu Sans"/>
                <a:cs typeface="DejaVu Sans"/>
              </a:defRPr>
            </a:defPPr>
            <a:lvl1pPr algn="l">
              <a:defRPr sz="1875" b="1">
                <a:solidFill>
                  <a:srgbClr val="173F43"/>
                </a:solidFill>
                <a:latin typeface="DejaVu Sans"/>
                <a:ea typeface="DejaVu Sans"/>
                <a:cs typeface="DejaVu Sans"/>
              </a:defRPr>
            </a:lvl1pPr>
            <a:lvl2pPr algn="l">
              <a:defRPr sz="1875" b="1">
                <a:solidFill>
                  <a:srgbClr val="173F43"/>
                </a:solidFill>
                <a:latin typeface="DejaVu Sans"/>
                <a:ea typeface="DejaVu Sans"/>
                <a:cs typeface="DejaVu Sans"/>
              </a:defRPr>
            </a:lvl2pPr>
            <a:lvl3pPr algn="l">
              <a:defRPr sz="1875" b="1">
                <a:solidFill>
                  <a:srgbClr val="173F43"/>
                </a:solidFill>
                <a:latin typeface="DejaVu Sans"/>
                <a:ea typeface="DejaVu Sans"/>
                <a:cs typeface="DejaVu Sans"/>
              </a:defRPr>
            </a:lvl3pPr>
            <a:lvl4pPr algn="l">
              <a:defRPr sz="1875" b="1">
                <a:solidFill>
                  <a:srgbClr val="173F43"/>
                </a:solidFill>
                <a:latin typeface="DejaVu Sans"/>
                <a:ea typeface="DejaVu Sans"/>
                <a:cs typeface="DejaVu Sans"/>
              </a:defRPr>
            </a:lvl4pPr>
            <a:lvl5pPr algn="l">
              <a:defRPr sz="1875" b="1">
                <a:solidFill>
                  <a:srgbClr val="173F43"/>
                </a:solidFill>
                <a:latin typeface="DejaVu Sans"/>
                <a:ea typeface="DejaVu Sans"/>
                <a:cs typeface="DejaVu Sans"/>
              </a:defRPr>
            </a:lvl5pPr>
            <a:lvl6pPr algn="l">
              <a:defRPr sz="1875" b="1">
                <a:solidFill>
                  <a:srgbClr val="173F43"/>
                </a:solidFill>
                <a:latin typeface="DejaVu Sans"/>
                <a:ea typeface="DejaVu Sans"/>
                <a:cs typeface="DejaVu Sans"/>
              </a:defRPr>
            </a:lvl6pPr>
            <a:lvl7pPr algn="l">
              <a:defRPr sz="1875" b="1">
                <a:solidFill>
                  <a:srgbClr val="173F43"/>
                </a:solidFill>
                <a:latin typeface="DejaVu Sans"/>
                <a:ea typeface="DejaVu Sans"/>
                <a:cs typeface="DejaVu Sans"/>
              </a:defRPr>
            </a:lvl7pPr>
            <a:lvl8pPr algn="l">
              <a:defRPr sz="1875" b="1">
                <a:solidFill>
                  <a:srgbClr val="173F43"/>
                </a:solidFill>
                <a:latin typeface="DejaVu Sans"/>
                <a:ea typeface="DejaVu Sans"/>
                <a:cs typeface="DejaVu Sans"/>
              </a:defRPr>
            </a:lvl8pPr>
            <a:lvl9pPr algn="l">
              <a:defRPr sz="1875" b="1">
                <a:solidFill>
                  <a:srgbClr val="173F43"/>
                </a:solidFill>
                <a:latin typeface="DejaVu Sans"/>
                <a:ea typeface="DejaVu Sans"/>
                <a:cs typeface="DejaVu Sans"/>
              </a:defRPr>
            </a:lvl9pPr>
          </a:lstStyle>
          <a:p xmlns:a="http://schemas.openxmlformats.org/drawingml/2006/main">
            <a:pPr algn="l">
              <a:defRPr sz="1875" b="1">
                <a:solidFill>
                  <a:srgbClr val="173F43"/>
                </a:solidFill>
                <a:latin typeface="DejaVu Sans"/>
                <a:ea typeface="DejaVu Sans"/>
                <a:cs typeface="DejaVu Sans"/>
              </a:defRPr>
            </a:pPr>
            <a:r>
              <a:rPr sz="1875" b="1">
                <a:solidFill>
                  <a:srgbClr val="173F43"/>
                </a:solidFill>
                <a:latin typeface="DejaVu Sans"/>
                <a:ea typeface="DejaVu Sans"/>
                <a:cs typeface="DejaVu Sans"/>
              </a:rPr>
              <a:t>HOW DOES IT FEEL?</a:t>
            </a:r>
          </a:p>
        </p:txBody>
      </p:sp>
      <p:sp>
        <p:nvSpPr>
          <p:cNvPr id="12" name="text-11">
            <a:extLst xmlns:a="http://schemas.openxmlformats.org/drawingml/2006/main">
              <a:ext uri="{FF2B5EF4-FFF2-40B4-BE49-F238E27FC236}">
                <a16:creationId xmlns:a16="http://schemas.microsoft.com/office/drawing/2014/main" id="{94750031-9C6F-4FF0-8DAD-A9894C7D4CEB}"/>
              </a:ext>
            </a:extLst>
          </p:cNvPr>
          <p:cNvSpPr>
            <a:spLocks xmlns:a="http://schemas.openxmlformats.org/drawingml/2006/main" noGrp="1"/>
          </p:cNvSpPr>
          <p:nvPr/>
        </p:nvSpPr>
        <p:spPr>
          <a:xfrm xmlns:a="http://schemas.openxmlformats.org/drawingml/2006/main">
            <a:off x="8096250" y="2886075"/>
            <a:ext cx="3286125" cy="2038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325" b="0">
                <a:solidFill>
                  <a:srgbClr val="173F43"/>
                </a:solidFill>
                <a:latin typeface="DejaVu Sans"/>
                <a:ea typeface="DejaVu Sans"/>
                <a:cs typeface="DejaVu Sans"/>
              </a:defRPr>
            </a:defPPr>
            <a:lvl1pPr algn="l">
              <a:defRPr sz="2325" b="0">
                <a:solidFill>
                  <a:srgbClr val="173F43"/>
                </a:solidFill>
                <a:latin typeface="DejaVu Sans"/>
                <a:ea typeface="DejaVu Sans"/>
                <a:cs typeface="DejaVu Sans"/>
              </a:defRPr>
            </a:lvl1pPr>
            <a:lvl2pPr algn="l">
              <a:defRPr sz="2325" b="0">
                <a:solidFill>
                  <a:srgbClr val="173F43"/>
                </a:solidFill>
                <a:latin typeface="DejaVu Sans"/>
                <a:ea typeface="DejaVu Sans"/>
                <a:cs typeface="DejaVu Sans"/>
              </a:defRPr>
            </a:lvl2pPr>
            <a:lvl3pPr algn="l">
              <a:defRPr sz="2325" b="0">
                <a:solidFill>
                  <a:srgbClr val="173F43"/>
                </a:solidFill>
                <a:latin typeface="DejaVu Sans"/>
                <a:ea typeface="DejaVu Sans"/>
                <a:cs typeface="DejaVu Sans"/>
              </a:defRPr>
            </a:lvl3pPr>
            <a:lvl4pPr algn="l">
              <a:defRPr sz="2325" b="0">
                <a:solidFill>
                  <a:srgbClr val="173F43"/>
                </a:solidFill>
                <a:latin typeface="DejaVu Sans"/>
                <a:ea typeface="DejaVu Sans"/>
                <a:cs typeface="DejaVu Sans"/>
              </a:defRPr>
            </a:lvl4pPr>
            <a:lvl5pPr algn="l">
              <a:defRPr sz="2325" b="0">
                <a:solidFill>
                  <a:srgbClr val="173F43"/>
                </a:solidFill>
                <a:latin typeface="DejaVu Sans"/>
                <a:ea typeface="DejaVu Sans"/>
                <a:cs typeface="DejaVu Sans"/>
              </a:defRPr>
            </a:lvl5pPr>
            <a:lvl6pPr algn="l">
              <a:defRPr sz="2325" b="0">
                <a:solidFill>
                  <a:srgbClr val="173F43"/>
                </a:solidFill>
                <a:latin typeface="DejaVu Sans"/>
                <a:ea typeface="DejaVu Sans"/>
                <a:cs typeface="DejaVu Sans"/>
              </a:defRPr>
            </a:lvl6pPr>
            <a:lvl7pPr algn="l">
              <a:defRPr sz="2325" b="0">
                <a:solidFill>
                  <a:srgbClr val="173F43"/>
                </a:solidFill>
                <a:latin typeface="DejaVu Sans"/>
                <a:ea typeface="DejaVu Sans"/>
                <a:cs typeface="DejaVu Sans"/>
              </a:defRPr>
            </a:lvl7pPr>
            <a:lvl8pPr algn="l">
              <a:defRPr sz="2325" b="0">
                <a:solidFill>
                  <a:srgbClr val="173F43"/>
                </a:solidFill>
                <a:latin typeface="DejaVu Sans"/>
                <a:ea typeface="DejaVu Sans"/>
                <a:cs typeface="DejaVu Sans"/>
              </a:defRPr>
            </a:lvl8pPr>
            <a:lvl9pPr algn="l">
              <a:defRPr sz="2325" b="0">
                <a:solidFill>
                  <a:srgbClr val="173F43"/>
                </a:solidFill>
                <a:latin typeface="DejaVu Sans"/>
                <a:ea typeface="DejaVu Sans"/>
                <a:cs typeface="DejaVu Sans"/>
              </a:defRPr>
            </a:lvl9pPr>
          </a:lstStyle>
          <a:p xmlns:a="http://schemas.openxmlformats.org/drawingml/2006/main">
            <a:pPr algn="l">
              <a:defRPr sz="2325" b="0">
                <a:solidFill>
                  <a:srgbClr val="173F43"/>
                </a:solidFill>
                <a:latin typeface="DejaVu Sans"/>
                <a:ea typeface="DejaVu Sans"/>
                <a:cs typeface="DejaVu Sans"/>
              </a:defRPr>
            </a:pPr>
            <a:r>
              <a:rPr sz="2325" b="0">
                <a:solidFill>
                  <a:srgbClr val="173F43"/>
                </a:solidFill>
                <a:latin typeface="DejaVu Sans"/>
                <a:ea typeface="DejaVu Sans"/>
                <a:cs typeface="DejaVu Sans"/>
              </a:rPr>
              <a:t>Safe, respectful and welcome?</a:t>
            </a:r>
          </a:p>
        </p:txBody>
      </p:sp>
      <p:sp>
        <p:nvSpPr>
          <p:cNvPr id="13" name="text-12">
            <a:extLst xmlns:a="http://schemas.openxmlformats.org/drawingml/2006/main">
              <a:ext uri="{FF2B5EF4-FFF2-40B4-BE49-F238E27FC236}">
                <a16:creationId xmlns:a16="http://schemas.microsoft.com/office/drawing/2014/main" id="{7FE7270A-52DB-4998-9633-F6641D5FDE12}"/>
              </a:ext>
            </a:extLst>
          </p:cNvPr>
          <p:cNvSpPr>
            <a:spLocks xmlns:a="http://schemas.openxmlformats.org/drawingml/2006/main" noGrp="1"/>
          </p:cNvSpPr>
          <p:nvPr/>
        </p:nvSpPr>
        <p:spPr>
          <a:xfrm xmlns:a="http://schemas.openxmlformats.org/drawingml/2006/main">
            <a:off x="609600" y="5543550"/>
            <a:ext cx="109347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725" b="0">
                <a:solidFill>
                  <a:srgbClr val="A95237"/>
                </a:solidFill>
                <a:latin typeface="DejaVu Sans"/>
                <a:ea typeface="DejaVu Sans"/>
                <a:cs typeface="DejaVu Sans"/>
              </a:defRPr>
            </a:defPPr>
            <a:lvl1pPr algn="l">
              <a:defRPr sz="1725" b="0">
                <a:solidFill>
                  <a:srgbClr val="A95237"/>
                </a:solidFill>
                <a:latin typeface="DejaVu Sans"/>
                <a:ea typeface="DejaVu Sans"/>
                <a:cs typeface="DejaVu Sans"/>
              </a:defRPr>
            </a:lvl1pPr>
            <a:lvl2pPr algn="l">
              <a:defRPr sz="1725" b="0">
                <a:solidFill>
                  <a:srgbClr val="A95237"/>
                </a:solidFill>
                <a:latin typeface="DejaVu Sans"/>
                <a:ea typeface="DejaVu Sans"/>
                <a:cs typeface="DejaVu Sans"/>
              </a:defRPr>
            </a:lvl2pPr>
            <a:lvl3pPr algn="l">
              <a:defRPr sz="1725" b="0">
                <a:solidFill>
                  <a:srgbClr val="A95237"/>
                </a:solidFill>
                <a:latin typeface="DejaVu Sans"/>
                <a:ea typeface="DejaVu Sans"/>
                <a:cs typeface="DejaVu Sans"/>
              </a:defRPr>
            </a:lvl3pPr>
            <a:lvl4pPr algn="l">
              <a:defRPr sz="1725" b="0">
                <a:solidFill>
                  <a:srgbClr val="A95237"/>
                </a:solidFill>
                <a:latin typeface="DejaVu Sans"/>
                <a:ea typeface="DejaVu Sans"/>
                <a:cs typeface="DejaVu Sans"/>
              </a:defRPr>
            </a:lvl4pPr>
            <a:lvl5pPr algn="l">
              <a:defRPr sz="1725" b="0">
                <a:solidFill>
                  <a:srgbClr val="A95237"/>
                </a:solidFill>
                <a:latin typeface="DejaVu Sans"/>
                <a:ea typeface="DejaVu Sans"/>
                <a:cs typeface="DejaVu Sans"/>
              </a:defRPr>
            </a:lvl5pPr>
            <a:lvl6pPr algn="l">
              <a:defRPr sz="1725" b="0">
                <a:solidFill>
                  <a:srgbClr val="A95237"/>
                </a:solidFill>
                <a:latin typeface="DejaVu Sans"/>
                <a:ea typeface="DejaVu Sans"/>
                <a:cs typeface="DejaVu Sans"/>
              </a:defRPr>
            </a:lvl6pPr>
            <a:lvl7pPr algn="l">
              <a:defRPr sz="1725" b="0">
                <a:solidFill>
                  <a:srgbClr val="A95237"/>
                </a:solidFill>
                <a:latin typeface="DejaVu Sans"/>
                <a:ea typeface="DejaVu Sans"/>
                <a:cs typeface="DejaVu Sans"/>
              </a:defRPr>
            </a:lvl7pPr>
            <a:lvl8pPr algn="l">
              <a:defRPr sz="1725" b="0">
                <a:solidFill>
                  <a:srgbClr val="A95237"/>
                </a:solidFill>
                <a:latin typeface="DejaVu Sans"/>
                <a:ea typeface="DejaVu Sans"/>
                <a:cs typeface="DejaVu Sans"/>
              </a:defRPr>
            </a:lvl8pPr>
            <a:lvl9pPr algn="l">
              <a:defRPr sz="1725" b="0">
                <a:solidFill>
                  <a:srgbClr val="A95237"/>
                </a:solidFill>
                <a:latin typeface="DejaVu Sans"/>
                <a:ea typeface="DejaVu Sans"/>
                <a:cs typeface="DejaVu Sans"/>
              </a:defRPr>
            </a:lvl9pPr>
          </a:lstStyle>
          <a:p xmlns:a="http://schemas.openxmlformats.org/drawingml/2006/main">
            <a:pPr algn="l">
              <a:defRPr sz="1725" b="0">
                <a:solidFill>
                  <a:srgbClr val="A95237"/>
                </a:solidFill>
                <a:latin typeface="DejaVu Sans"/>
                <a:ea typeface="DejaVu Sans"/>
                <a:cs typeface="DejaVu Sans"/>
              </a:defRPr>
            </a:pPr>
            <a:r>
              <a:rPr sz="1725" b="0">
                <a:solidFill>
                  <a:srgbClr val="A95237"/>
                </a:solidFill>
                <a:latin typeface="DejaVu Sans"/>
                <a:ea typeface="DejaVu Sans"/>
                <a:cs typeface="DejaVu Sans"/>
              </a:rPr>
              <a:t>A larger circle can offer more options. The quality of connection matters.</a:t>
            </a:r>
          </a:p>
        </p:txBody>
      </p:sp>
    </p:spTree>
    <p:extLst>
      <p:ext uri="{BB962C8B-B14F-4D97-AF65-F5344CB8AC3E}">
        <p14:creationId xmlns:p14="http://schemas.microsoft.com/office/powerpoint/2010/main" val="1895079623"/>
      </p:ext>
    </p:extLst>
  </p:cSld>
</p:sld>
</file>

<file path=ppt/slides/slide8.xml><?xml version="1.0" encoding="utf-8"?>
<p:sld xmlns:p="http://schemas.openxmlformats.org/presentationml/2006/main">
  <p:cSld>
    <p:bg>
      <p:bgPr>
        <a:solidFill xmlns:a="http://schemas.openxmlformats.org/drawingml/2006/main">
          <a:srgbClr val="F7F2E7"/>
        </a:solidFill>
      </p:bgPr>
    </p:bg>
    <p:spTree>
      <p:nvGrpSpPr>
        <p:cNvPr id="1" name=""/>
        <p:cNvGrpSpPr/>
        <p:nvPr/>
      </p:nvGrpSpPr>
      <p:grpSpPr>
        <a:xfrm xmlns:a="http://schemas.openxmlformats.org/drawingml/2006/main"/>
      </p:grpSpPr>
      <p:cxnSp>
        <p:nvCxnSpPr>
          <p:cNvPr id="15" name="">
            <a:extLst xmlns:a="http://schemas.openxmlformats.org/drawingml/2006/main">
              <a:ext uri="{FF2B5EF4-FFF2-40B4-BE49-F238E27FC236}">
                <a16:creationId xmlns:a16="http://schemas.microsoft.com/office/drawing/2014/main" id="{2DAE5FAE-E14F-4126-9537-127A215DEF3E}"/>
              </a:ext>
            </a:extLst>
          </p:cNvPr>
          <p:cNvCxnSpPr>
            <a:stCxn xmlns:a="http://schemas.openxmlformats.org/drawingml/2006/main" id="10" idx="0"/>
            <a:endCxn xmlns:a="http://schemas.openxmlformats.org/drawingml/2006/main" id="4" idx="2"/>
          </p:cNvCxnSpPr>
          <p:nvPr/>
        </p:nvCxnSpPr>
        <p:spPr>
          <a:xfrm xmlns:a="http://schemas.openxmlformats.org/drawingml/2006/main" flipV="1">
            <a:off x="2667000" y="2762250"/>
            <a:ext cx="0" cy="1066800"/>
          </a:xfrm>
          <a:prstGeom xmlns:a="http://schemas.openxmlformats.org/drawingml/2006/main" prst="straightConnector1">
            <a:avLst/>
          </a:prstGeom>
          <a:ln xmlns:a="http://schemas.openxmlformats.org/drawingml/2006/main" w="28575">
            <a:solidFill>
              <a:srgbClr val="A95237"/>
            </a:solidFill>
            <a:prstDash val="solid"/>
            <a:tailEnd type="arrow" w="med" len="med"/>
          </a:ln>
        </p:spPr>
      </p:cxnSp>
      <p:cxnSp>
        <p:nvCxnSpPr>
          <p:cNvPr id="14" name="">
            <a:extLst xmlns:a="http://schemas.openxmlformats.org/drawingml/2006/main">
              <a:ext uri="{FF2B5EF4-FFF2-40B4-BE49-F238E27FC236}">
                <a16:creationId xmlns:a16="http://schemas.microsoft.com/office/drawing/2014/main" id="{FE2F3015-DE50-4C6E-A3EF-C8B40C68E53B}"/>
              </a:ext>
            </a:extLst>
          </p:cNvPr>
          <p:cNvCxnSpPr>
            <a:stCxn xmlns:a="http://schemas.openxmlformats.org/drawingml/2006/main" id="8" idx="1"/>
            <a:endCxn xmlns:a="http://schemas.openxmlformats.org/drawingml/2006/main" id="10" idx="3"/>
          </p:cNvCxnSpPr>
          <p:nvPr/>
        </p:nvCxnSpPr>
        <p:spPr>
          <a:xfrm xmlns:a="http://schemas.openxmlformats.org/drawingml/2006/main" flipH="1">
            <a:off x="4476750" y="4352925"/>
            <a:ext cx="2381250" cy="0"/>
          </a:xfrm>
          <a:prstGeom xmlns:a="http://schemas.openxmlformats.org/drawingml/2006/main" prst="straightConnector1">
            <a:avLst/>
          </a:prstGeom>
          <a:ln xmlns:a="http://schemas.openxmlformats.org/drawingml/2006/main" w="28575">
            <a:solidFill>
              <a:srgbClr val="A95237"/>
            </a:solidFill>
            <a:prstDash val="solid"/>
            <a:tailEnd type="arrow" w="med" len="med"/>
          </a:ln>
        </p:spPr>
      </p:cxnSp>
      <p:cxnSp>
        <p:nvCxnSpPr>
          <p:cNvPr id="13" name="">
            <a:extLst xmlns:a="http://schemas.openxmlformats.org/drawingml/2006/main">
              <a:ext uri="{FF2B5EF4-FFF2-40B4-BE49-F238E27FC236}">
                <a16:creationId xmlns:a16="http://schemas.microsoft.com/office/drawing/2014/main" id="{12484C2C-E5BB-42E2-9B8D-BDEA8D82BE89}"/>
              </a:ext>
            </a:extLst>
          </p:cNvPr>
          <p:cNvCxnSpPr>
            <a:stCxn xmlns:a="http://schemas.openxmlformats.org/drawingml/2006/main" id="6" idx="2"/>
            <a:endCxn xmlns:a="http://schemas.openxmlformats.org/drawingml/2006/main" id="8" idx="0"/>
          </p:cNvCxnSpPr>
          <p:nvPr/>
        </p:nvCxnSpPr>
        <p:spPr>
          <a:xfrm xmlns:a="http://schemas.openxmlformats.org/drawingml/2006/main">
            <a:off x="8667750" y="2762250"/>
            <a:ext cx="0" cy="1066800"/>
          </a:xfrm>
          <a:prstGeom xmlns:a="http://schemas.openxmlformats.org/drawingml/2006/main" prst="straightConnector1">
            <a:avLst/>
          </a:prstGeom>
          <a:ln xmlns:a="http://schemas.openxmlformats.org/drawingml/2006/main" w="28575">
            <a:solidFill>
              <a:srgbClr val="A95237"/>
            </a:solidFill>
            <a:prstDash val="solid"/>
            <a:tailEnd type="arrow" w="med" len="med"/>
          </a:ln>
        </p:spPr>
      </p:cxnSp>
      <p:cxnSp>
        <p:nvCxnSpPr>
          <p:cNvPr id="12" name="">
            <a:extLst xmlns:a="http://schemas.openxmlformats.org/drawingml/2006/main">
              <a:ext uri="{FF2B5EF4-FFF2-40B4-BE49-F238E27FC236}">
                <a16:creationId xmlns:a16="http://schemas.microsoft.com/office/drawing/2014/main" id="{7F4F27E1-D8E4-498A-AD4B-5B09964EC811}"/>
              </a:ext>
            </a:extLst>
          </p:cNvPr>
          <p:cNvCxnSpPr>
            <a:stCxn xmlns:a="http://schemas.openxmlformats.org/drawingml/2006/main" id="4" idx="3"/>
            <a:endCxn xmlns:a="http://schemas.openxmlformats.org/drawingml/2006/main" id="6" idx="1"/>
          </p:cNvCxnSpPr>
          <p:nvPr/>
        </p:nvCxnSpPr>
        <p:spPr>
          <a:xfrm xmlns:a="http://schemas.openxmlformats.org/drawingml/2006/main">
            <a:off x="4476750" y="2238375"/>
            <a:ext cx="2381250" cy="0"/>
          </a:xfrm>
          <a:prstGeom xmlns:a="http://schemas.openxmlformats.org/drawingml/2006/main" prst="straightConnector1">
            <a:avLst/>
          </a:prstGeom>
          <a:ln xmlns:a="http://schemas.openxmlformats.org/drawingml/2006/main" w="28575">
            <a:solidFill>
              <a:srgbClr val="A95237"/>
            </a:solidFill>
            <a:prstDash val="solid"/>
            <a:tailEnd type="arrow" w="med" len="med"/>
          </a:ln>
        </p:spPr>
      </p:cxnSp>
      <p:sp>
        <p:nvSpPr>
          <p:cNvPr id="17" name="text-0">
            <a:extLst xmlns:a="http://schemas.openxmlformats.org/drawingml/2006/main">
              <a:ext uri="{FF2B5EF4-FFF2-40B4-BE49-F238E27FC236}">
                <a16:creationId xmlns:a16="http://schemas.microsoft.com/office/drawing/2014/main" id="{7D57DE75-C250-4899-B085-F4129552DE8A}"/>
              </a:ext>
            </a:extLst>
          </p:cNvPr>
          <p:cNvSpPr>
            <a:spLocks xmlns:a="http://schemas.openxmlformats.org/drawingml/2006/main" noGrp="1"/>
          </p:cNvSpPr>
          <p:nvPr/>
        </p:nvSpPr>
        <p:spPr>
          <a:xfrm xmlns:a="http://schemas.openxmlformats.org/drawingml/2006/main">
            <a:off x="609600" y="457200"/>
            <a:ext cx="10953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300" b="1">
                <a:solidFill>
                  <a:srgbClr val="173F43"/>
                </a:solidFill>
                <a:latin typeface="DejaVu Sans"/>
                <a:ea typeface="DejaVu Sans"/>
                <a:cs typeface="DejaVu Sans"/>
              </a:defRPr>
            </a:defPPr>
            <a:lvl1pPr algn="l">
              <a:defRPr sz="3300" b="1">
                <a:solidFill>
                  <a:srgbClr val="173F43"/>
                </a:solidFill>
                <a:latin typeface="DejaVu Sans"/>
                <a:ea typeface="DejaVu Sans"/>
                <a:cs typeface="DejaVu Sans"/>
              </a:defRPr>
            </a:lvl1pPr>
            <a:lvl2pPr algn="l">
              <a:defRPr sz="3300" b="1">
                <a:solidFill>
                  <a:srgbClr val="173F43"/>
                </a:solidFill>
                <a:latin typeface="DejaVu Sans"/>
                <a:ea typeface="DejaVu Sans"/>
                <a:cs typeface="DejaVu Sans"/>
              </a:defRPr>
            </a:lvl2pPr>
            <a:lvl3pPr algn="l">
              <a:defRPr sz="3300" b="1">
                <a:solidFill>
                  <a:srgbClr val="173F43"/>
                </a:solidFill>
                <a:latin typeface="DejaVu Sans"/>
                <a:ea typeface="DejaVu Sans"/>
                <a:cs typeface="DejaVu Sans"/>
              </a:defRPr>
            </a:lvl3pPr>
            <a:lvl4pPr algn="l">
              <a:defRPr sz="3300" b="1">
                <a:solidFill>
                  <a:srgbClr val="173F43"/>
                </a:solidFill>
                <a:latin typeface="DejaVu Sans"/>
                <a:ea typeface="DejaVu Sans"/>
                <a:cs typeface="DejaVu Sans"/>
              </a:defRPr>
            </a:lvl4pPr>
            <a:lvl5pPr algn="l">
              <a:defRPr sz="3300" b="1">
                <a:solidFill>
                  <a:srgbClr val="173F43"/>
                </a:solidFill>
                <a:latin typeface="DejaVu Sans"/>
                <a:ea typeface="DejaVu Sans"/>
                <a:cs typeface="DejaVu Sans"/>
              </a:defRPr>
            </a:lvl5pPr>
            <a:lvl6pPr algn="l">
              <a:defRPr sz="3300" b="1">
                <a:solidFill>
                  <a:srgbClr val="173F43"/>
                </a:solidFill>
                <a:latin typeface="DejaVu Sans"/>
                <a:ea typeface="DejaVu Sans"/>
                <a:cs typeface="DejaVu Sans"/>
              </a:defRPr>
            </a:lvl6pPr>
            <a:lvl7pPr algn="l">
              <a:defRPr sz="3300" b="1">
                <a:solidFill>
                  <a:srgbClr val="173F43"/>
                </a:solidFill>
                <a:latin typeface="DejaVu Sans"/>
                <a:ea typeface="DejaVu Sans"/>
                <a:cs typeface="DejaVu Sans"/>
              </a:defRPr>
            </a:lvl7pPr>
            <a:lvl8pPr algn="l">
              <a:defRPr sz="3300" b="1">
                <a:solidFill>
                  <a:srgbClr val="173F43"/>
                </a:solidFill>
                <a:latin typeface="DejaVu Sans"/>
                <a:ea typeface="DejaVu Sans"/>
                <a:cs typeface="DejaVu Sans"/>
              </a:defRPr>
            </a:lvl8pPr>
            <a:lvl9pPr algn="l">
              <a:defRPr sz="3300" b="1">
                <a:solidFill>
                  <a:srgbClr val="173F43"/>
                </a:solidFill>
                <a:latin typeface="DejaVu Sans"/>
                <a:ea typeface="DejaVu Sans"/>
                <a:cs typeface="DejaVu Sans"/>
              </a:defRPr>
            </a:lvl9pPr>
          </a:lstStyle>
          <a:p xmlns:a="http://schemas.openxmlformats.org/drawingml/2006/main">
            <a:pPr algn="l">
              <a:defRPr sz="3300" b="1">
                <a:solidFill>
                  <a:srgbClr val="173F43"/>
                </a:solidFill>
                <a:latin typeface="DejaVu Sans"/>
                <a:ea typeface="DejaVu Sans"/>
                <a:cs typeface="DejaVu Sans"/>
              </a:defRPr>
            </a:pPr>
            <a:r>
              <a:rPr sz="3300" b="1">
                <a:solidFill>
                  <a:srgbClr val="173F43"/>
                </a:solidFill>
                <a:latin typeface="DejaVu Sans"/>
                <a:ea typeface="DejaVu Sans"/>
                <a:cs typeface="DejaVu Sans"/>
              </a:rPr>
              <a:t>A possible pattern of disconnection</a:t>
            </a:r>
          </a:p>
        </p:txBody>
      </p:sp>
      <p:sp>
        <p:nvSpPr>
          <p:cNvPr id="2" name="text-1">
            <a:extLst xmlns:a="http://schemas.openxmlformats.org/drawingml/2006/main">
              <a:ext uri="{FF2B5EF4-FFF2-40B4-BE49-F238E27FC236}">
                <a16:creationId xmlns:a16="http://schemas.microsoft.com/office/drawing/2014/main" id="{85E41D4E-4F0F-4858-95E2-01CA690DD4EB}"/>
              </a:ext>
            </a:extLst>
          </p:cNvPr>
          <p:cNvSpPr>
            <a:spLocks xmlns:a="http://schemas.openxmlformats.org/drawingml/2006/main" noGrp="1"/>
          </p:cNvSpPr>
          <p:nvPr/>
        </p:nvSpPr>
        <p:spPr>
          <a:xfrm xmlns:a="http://schemas.openxmlformats.org/drawingml/2006/main">
            <a:off x="609600" y="6343650"/>
            <a:ext cx="2381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00" b="1">
                <a:solidFill>
                  <a:srgbClr val="52676A"/>
                </a:solidFill>
                <a:latin typeface="DejaVu Sans"/>
                <a:ea typeface="DejaVu Sans"/>
                <a:cs typeface="DejaVu Sans"/>
              </a:defRPr>
            </a:defPPr>
            <a:lvl1pPr algn="l">
              <a:defRPr sz="1200" b="1">
                <a:solidFill>
                  <a:srgbClr val="52676A"/>
                </a:solidFill>
                <a:latin typeface="DejaVu Sans"/>
                <a:ea typeface="DejaVu Sans"/>
                <a:cs typeface="DejaVu Sans"/>
              </a:defRPr>
            </a:lvl1pPr>
            <a:lvl2pPr algn="l">
              <a:defRPr sz="1200" b="1">
                <a:solidFill>
                  <a:srgbClr val="52676A"/>
                </a:solidFill>
                <a:latin typeface="DejaVu Sans"/>
                <a:ea typeface="DejaVu Sans"/>
                <a:cs typeface="DejaVu Sans"/>
              </a:defRPr>
            </a:lvl2pPr>
            <a:lvl3pPr algn="l">
              <a:defRPr sz="1200" b="1">
                <a:solidFill>
                  <a:srgbClr val="52676A"/>
                </a:solidFill>
                <a:latin typeface="DejaVu Sans"/>
                <a:ea typeface="DejaVu Sans"/>
                <a:cs typeface="DejaVu Sans"/>
              </a:defRPr>
            </a:lvl3pPr>
            <a:lvl4pPr algn="l">
              <a:defRPr sz="1200" b="1">
                <a:solidFill>
                  <a:srgbClr val="52676A"/>
                </a:solidFill>
                <a:latin typeface="DejaVu Sans"/>
                <a:ea typeface="DejaVu Sans"/>
                <a:cs typeface="DejaVu Sans"/>
              </a:defRPr>
            </a:lvl4pPr>
            <a:lvl5pPr algn="l">
              <a:defRPr sz="1200" b="1">
                <a:solidFill>
                  <a:srgbClr val="52676A"/>
                </a:solidFill>
                <a:latin typeface="DejaVu Sans"/>
                <a:ea typeface="DejaVu Sans"/>
                <a:cs typeface="DejaVu Sans"/>
              </a:defRPr>
            </a:lvl5pPr>
            <a:lvl6pPr algn="l">
              <a:defRPr sz="1200" b="1">
                <a:solidFill>
                  <a:srgbClr val="52676A"/>
                </a:solidFill>
                <a:latin typeface="DejaVu Sans"/>
                <a:ea typeface="DejaVu Sans"/>
                <a:cs typeface="DejaVu Sans"/>
              </a:defRPr>
            </a:lvl6pPr>
            <a:lvl7pPr algn="l">
              <a:defRPr sz="1200" b="1">
                <a:solidFill>
                  <a:srgbClr val="52676A"/>
                </a:solidFill>
                <a:latin typeface="DejaVu Sans"/>
                <a:ea typeface="DejaVu Sans"/>
                <a:cs typeface="DejaVu Sans"/>
              </a:defRPr>
            </a:lvl7pPr>
            <a:lvl8pPr algn="l">
              <a:defRPr sz="1200" b="1">
                <a:solidFill>
                  <a:srgbClr val="52676A"/>
                </a:solidFill>
                <a:latin typeface="DejaVu Sans"/>
                <a:ea typeface="DejaVu Sans"/>
                <a:cs typeface="DejaVu Sans"/>
              </a:defRPr>
            </a:lvl8pPr>
            <a:lvl9pPr algn="l">
              <a:defRPr sz="1200" b="1">
                <a:solidFill>
                  <a:srgbClr val="52676A"/>
                </a:solidFill>
                <a:latin typeface="DejaVu Sans"/>
                <a:ea typeface="DejaVu Sans"/>
                <a:cs typeface="DejaVu Sans"/>
              </a:defRPr>
            </a:lvl9pPr>
          </a:lstStyle>
          <a:p xmlns:a="http://schemas.openxmlformats.org/drawingml/2006/main">
            <a:pPr algn="l">
              <a:defRPr sz="1200" b="1">
                <a:solidFill>
                  <a:srgbClr val="52676A"/>
                </a:solidFill>
                <a:latin typeface="DejaVu Sans"/>
                <a:ea typeface="DejaVu Sans"/>
                <a:cs typeface="DejaVu Sans"/>
              </a:defRPr>
            </a:pPr>
            <a:r>
              <a:rPr sz="1200" b="1">
                <a:solidFill>
                  <a:srgbClr val="52676A"/>
                </a:solidFill>
                <a:latin typeface="DejaVu Sans"/>
                <a:ea typeface="DejaVu Sans"/>
                <a:cs typeface="DejaVu Sans"/>
              </a:rPr>
              <a:t>SAWUBONA</a:t>
            </a:r>
          </a:p>
        </p:txBody>
      </p:sp>
      <p:sp>
        <p:nvSpPr>
          <p:cNvPr id="3" name="text-2">
            <a:extLst xmlns:a="http://schemas.openxmlformats.org/drawingml/2006/main">
              <a:ext uri="{FF2B5EF4-FFF2-40B4-BE49-F238E27FC236}">
                <a16:creationId xmlns:a16="http://schemas.microsoft.com/office/drawing/2014/main" id="{83DDC259-B00F-40B3-8843-34E1539C8E3C}"/>
              </a:ext>
            </a:extLst>
          </p:cNvPr>
          <p:cNvSpPr>
            <a:spLocks xmlns:a="http://schemas.openxmlformats.org/drawingml/2006/main" noGrp="1"/>
          </p:cNvSpPr>
          <p:nvPr/>
        </p:nvSpPr>
        <p:spPr>
          <a:xfrm xmlns:a="http://schemas.openxmlformats.org/drawingml/2006/main">
            <a:off x="11049000" y="6343650"/>
            <a:ext cx="5334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1200" b="0">
                <a:solidFill>
                  <a:srgbClr val="52676A"/>
                </a:solidFill>
                <a:latin typeface="DejaVu Sans"/>
                <a:ea typeface="DejaVu Sans"/>
                <a:cs typeface="DejaVu Sans"/>
              </a:defRPr>
            </a:defPPr>
            <a:lvl1pPr algn="r">
              <a:defRPr sz="1200" b="0">
                <a:solidFill>
                  <a:srgbClr val="52676A"/>
                </a:solidFill>
                <a:latin typeface="DejaVu Sans"/>
                <a:ea typeface="DejaVu Sans"/>
                <a:cs typeface="DejaVu Sans"/>
              </a:defRPr>
            </a:lvl1pPr>
            <a:lvl2pPr algn="r">
              <a:defRPr sz="1200" b="0">
                <a:solidFill>
                  <a:srgbClr val="52676A"/>
                </a:solidFill>
                <a:latin typeface="DejaVu Sans"/>
                <a:ea typeface="DejaVu Sans"/>
                <a:cs typeface="DejaVu Sans"/>
              </a:defRPr>
            </a:lvl2pPr>
            <a:lvl3pPr algn="r">
              <a:defRPr sz="1200" b="0">
                <a:solidFill>
                  <a:srgbClr val="52676A"/>
                </a:solidFill>
                <a:latin typeface="DejaVu Sans"/>
                <a:ea typeface="DejaVu Sans"/>
                <a:cs typeface="DejaVu Sans"/>
              </a:defRPr>
            </a:lvl3pPr>
            <a:lvl4pPr algn="r">
              <a:defRPr sz="1200" b="0">
                <a:solidFill>
                  <a:srgbClr val="52676A"/>
                </a:solidFill>
                <a:latin typeface="DejaVu Sans"/>
                <a:ea typeface="DejaVu Sans"/>
                <a:cs typeface="DejaVu Sans"/>
              </a:defRPr>
            </a:lvl4pPr>
            <a:lvl5pPr algn="r">
              <a:defRPr sz="1200" b="0">
                <a:solidFill>
                  <a:srgbClr val="52676A"/>
                </a:solidFill>
                <a:latin typeface="DejaVu Sans"/>
                <a:ea typeface="DejaVu Sans"/>
                <a:cs typeface="DejaVu Sans"/>
              </a:defRPr>
            </a:lvl5pPr>
            <a:lvl6pPr algn="r">
              <a:defRPr sz="1200" b="0">
                <a:solidFill>
                  <a:srgbClr val="52676A"/>
                </a:solidFill>
                <a:latin typeface="DejaVu Sans"/>
                <a:ea typeface="DejaVu Sans"/>
                <a:cs typeface="DejaVu Sans"/>
              </a:defRPr>
            </a:lvl6pPr>
            <a:lvl7pPr algn="r">
              <a:defRPr sz="1200" b="0">
                <a:solidFill>
                  <a:srgbClr val="52676A"/>
                </a:solidFill>
                <a:latin typeface="DejaVu Sans"/>
                <a:ea typeface="DejaVu Sans"/>
                <a:cs typeface="DejaVu Sans"/>
              </a:defRPr>
            </a:lvl7pPr>
            <a:lvl8pPr algn="r">
              <a:defRPr sz="1200" b="0">
                <a:solidFill>
                  <a:srgbClr val="52676A"/>
                </a:solidFill>
                <a:latin typeface="DejaVu Sans"/>
                <a:ea typeface="DejaVu Sans"/>
                <a:cs typeface="DejaVu Sans"/>
              </a:defRPr>
            </a:lvl8pPr>
            <a:lvl9pPr algn="r">
              <a:defRPr sz="1200" b="0">
                <a:solidFill>
                  <a:srgbClr val="52676A"/>
                </a:solidFill>
                <a:latin typeface="DejaVu Sans"/>
                <a:ea typeface="DejaVu Sans"/>
                <a:cs typeface="DejaVu Sans"/>
              </a:defRPr>
            </a:lvl9pPr>
          </a:lstStyle>
          <a:p xmlns:a="http://schemas.openxmlformats.org/drawingml/2006/main">
            <a:pPr algn="r">
              <a:defRPr sz="1200" b="0">
                <a:solidFill>
                  <a:srgbClr val="52676A"/>
                </a:solidFill>
                <a:latin typeface="DejaVu Sans"/>
                <a:ea typeface="DejaVu Sans"/>
                <a:cs typeface="DejaVu Sans"/>
              </a:defRPr>
            </a:pPr>
            <a:r>
              <a:rPr sz="1200" b="0">
                <a:solidFill>
                  <a:srgbClr val="52676A"/>
                </a:solidFill>
                <a:latin typeface="DejaVu Sans"/>
                <a:ea typeface="DejaVu Sans"/>
                <a:cs typeface="DejaVu Sans"/>
              </a:rPr>
              <a:t>08</a:t>
            </a:r>
          </a:p>
        </p:txBody>
      </p:sp>
      <p:sp>
        <p:nvSpPr>
          <p:cNvPr id="4" name="">
            <a:extLst xmlns:a="http://schemas.openxmlformats.org/drawingml/2006/main">
              <a:ext uri="{FF2B5EF4-FFF2-40B4-BE49-F238E27FC236}">
                <a16:creationId xmlns:a16="http://schemas.microsoft.com/office/drawing/2014/main" id="{06B183D1-B6F3-452B-8BB8-13C118A84F37}"/>
              </a:ext>
            </a:extLst>
          </p:cNvPr>
          <p:cNvSpPr>
            <a:spLocks xmlns:a="http://schemas.openxmlformats.org/drawingml/2006/main" noGrp="1"/>
          </p:cNvSpPr>
          <p:nvPr/>
        </p:nvSpPr>
        <p:spPr>
          <a:xfrm xmlns:a="http://schemas.openxmlformats.org/drawingml/2006/main">
            <a:off x="857250" y="1714500"/>
            <a:ext cx="3619500" cy="1047750"/>
          </a:xfrm>
          <a:prstGeom xmlns:a="http://schemas.openxmlformats.org/drawingml/2006/main" prst="rect">
            <a:avLst/>
          </a:prstGeom>
          <a:solidFill xmlns:a="http://schemas.openxmlformats.org/drawingml/2006/main">
            <a:srgbClr val="CFDCCF"/>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C5DB9D06-18E3-4503-ACE7-586F503999DE}"/>
              </a:ext>
            </a:extLst>
          </p:cNvPr>
          <p:cNvSpPr>
            <a:spLocks xmlns:a="http://schemas.openxmlformats.org/drawingml/2006/main" noGrp="1"/>
          </p:cNvSpPr>
          <p:nvPr/>
        </p:nvSpPr>
        <p:spPr>
          <a:xfrm xmlns:a="http://schemas.openxmlformats.org/drawingml/2006/main">
            <a:off x="1009650" y="1876425"/>
            <a:ext cx="331470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1875" b="1">
                <a:solidFill>
                  <a:srgbClr val="173F43"/>
                </a:solidFill>
                <a:latin typeface="DejaVu Sans"/>
                <a:ea typeface="DejaVu Sans"/>
                <a:cs typeface="DejaVu Sans"/>
              </a:defRPr>
            </a:defPPr>
            <a:lvl1pPr algn="ctr">
              <a:defRPr sz="1875" b="1">
                <a:solidFill>
                  <a:srgbClr val="173F43"/>
                </a:solidFill>
                <a:latin typeface="DejaVu Sans"/>
                <a:ea typeface="DejaVu Sans"/>
                <a:cs typeface="DejaVu Sans"/>
              </a:defRPr>
            </a:lvl1pPr>
            <a:lvl2pPr algn="ctr">
              <a:defRPr sz="1875" b="1">
                <a:solidFill>
                  <a:srgbClr val="173F43"/>
                </a:solidFill>
                <a:latin typeface="DejaVu Sans"/>
                <a:ea typeface="DejaVu Sans"/>
                <a:cs typeface="DejaVu Sans"/>
              </a:defRPr>
            </a:lvl2pPr>
            <a:lvl3pPr algn="ctr">
              <a:defRPr sz="1875" b="1">
                <a:solidFill>
                  <a:srgbClr val="173F43"/>
                </a:solidFill>
                <a:latin typeface="DejaVu Sans"/>
                <a:ea typeface="DejaVu Sans"/>
                <a:cs typeface="DejaVu Sans"/>
              </a:defRPr>
            </a:lvl3pPr>
            <a:lvl4pPr algn="ctr">
              <a:defRPr sz="1875" b="1">
                <a:solidFill>
                  <a:srgbClr val="173F43"/>
                </a:solidFill>
                <a:latin typeface="DejaVu Sans"/>
                <a:ea typeface="DejaVu Sans"/>
                <a:cs typeface="DejaVu Sans"/>
              </a:defRPr>
            </a:lvl4pPr>
            <a:lvl5pPr algn="ctr">
              <a:defRPr sz="1875" b="1">
                <a:solidFill>
                  <a:srgbClr val="173F43"/>
                </a:solidFill>
                <a:latin typeface="DejaVu Sans"/>
                <a:ea typeface="DejaVu Sans"/>
                <a:cs typeface="DejaVu Sans"/>
              </a:defRPr>
            </a:lvl5pPr>
            <a:lvl6pPr algn="ctr">
              <a:defRPr sz="1875" b="1">
                <a:solidFill>
                  <a:srgbClr val="173F43"/>
                </a:solidFill>
                <a:latin typeface="DejaVu Sans"/>
                <a:ea typeface="DejaVu Sans"/>
                <a:cs typeface="DejaVu Sans"/>
              </a:defRPr>
            </a:lvl6pPr>
            <a:lvl7pPr algn="ctr">
              <a:defRPr sz="1875" b="1">
                <a:solidFill>
                  <a:srgbClr val="173F43"/>
                </a:solidFill>
                <a:latin typeface="DejaVu Sans"/>
                <a:ea typeface="DejaVu Sans"/>
                <a:cs typeface="DejaVu Sans"/>
              </a:defRPr>
            </a:lvl7pPr>
            <a:lvl8pPr algn="ctr">
              <a:defRPr sz="1875" b="1">
                <a:solidFill>
                  <a:srgbClr val="173F43"/>
                </a:solidFill>
                <a:latin typeface="DejaVu Sans"/>
                <a:ea typeface="DejaVu Sans"/>
                <a:cs typeface="DejaVu Sans"/>
              </a:defRPr>
            </a:lvl8pPr>
            <a:lvl9pPr algn="ctr">
              <a:defRPr sz="1875" b="1">
                <a:solidFill>
                  <a:srgbClr val="173F43"/>
                </a:solidFill>
                <a:latin typeface="DejaVu Sans"/>
                <a:ea typeface="DejaVu Sans"/>
                <a:cs typeface="DejaVu Sans"/>
              </a:defRPr>
            </a:lvl9pPr>
          </a:lstStyle>
          <a:p xmlns:a="http://schemas.openxmlformats.org/drawingml/2006/main">
            <a:pPr algn="ctr">
              <a:defRPr sz="1875" b="1">
                <a:solidFill>
                  <a:srgbClr val="173F43"/>
                </a:solidFill>
                <a:latin typeface="DejaVu Sans"/>
                <a:ea typeface="DejaVu Sans"/>
                <a:cs typeface="DejaVu Sans"/>
              </a:defRPr>
            </a:pPr>
            <a:r>
              <a:rPr sz="1875" b="1">
                <a:solidFill>
                  <a:srgbClr val="173F43"/>
                </a:solidFill>
                <a:latin typeface="DejaVu Sans"/>
                <a:ea typeface="DejaVu Sans"/>
                <a:cs typeface="DejaVu Sans"/>
              </a:rPr>
              <a:t>I feel disconnected</a:t>
            </a:r>
          </a:p>
        </p:txBody>
      </p:sp>
      <p:sp>
        <p:nvSpPr>
          <p:cNvPr id="6" name="">
            <a:extLst xmlns:a="http://schemas.openxmlformats.org/drawingml/2006/main">
              <a:ext uri="{FF2B5EF4-FFF2-40B4-BE49-F238E27FC236}">
                <a16:creationId xmlns:a16="http://schemas.microsoft.com/office/drawing/2014/main" id="{17F3BF85-444E-4E8E-B79E-50778CF5137F}"/>
              </a:ext>
            </a:extLst>
          </p:cNvPr>
          <p:cNvSpPr>
            <a:spLocks xmlns:a="http://schemas.openxmlformats.org/drawingml/2006/main" noGrp="1"/>
          </p:cNvSpPr>
          <p:nvPr/>
        </p:nvSpPr>
        <p:spPr>
          <a:xfrm xmlns:a="http://schemas.openxmlformats.org/drawingml/2006/main">
            <a:off x="6858000" y="1714500"/>
            <a:ext cx="3619500" cy="1047750"/>
          </a:xfrm>
          <a:prstGeom xmlns:a="http://schemas.openxmlformats.org/drawingml/2006/main" prst="rect">
            <a:avLst/>
          </a:prstGeom>
          <a:solidFill xmlns:a="http://schemas.openxmlformats.org/drawingml/2006/main">
            <a:srgbClr val="E7DDD0"/>
          </a:solidFill>
          <a:ln xmlns:a="http://schemas.openxmlformats.org/drawingml/2006/main" w="0">
            <a:noFill/>
            <a:prstDash val="solid"/>
          </a:ln>
        </p:spPr>
      </p:sp>
      <p:sp>
        <p:nvSpPr>
          <p:cNvPr id="7" name="text-6">
            <a:extLst xmlns:a="http://schemas.openxmlformats.org/drawingml/2006/main">
              <a:ext uri="{FF2B5EF4-FFF2-40B4-BE49-F238E27FC236}">
                <a16:creationId xmlns:a16="http://schemas.microsoft.com/office/drawing/2014/main" id="{CE528A12-834F-4FCA-9357-6340D63F05DD}"/>
              </a:ext>
            </a:extLst>
          </p:cNvPr>
          <p:cNvSpPr>
            <a:spLocks xmlns:a="http://schemas.openxmlformats.org/drawingml/2006/main" noGrp="1"/>
          </p:cNvSpPr>
          <p:nvPr/>
        </p:nvSpPr>
        <p:spPr>
          <a:xfrm xmlns:a="http://schemas.openxmlformats.org/drawingml/2006/main">
            <a:off x="7010400" y="1876425"/>
            <a:ext cx="331470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1875" b="1">
                <a:solidFill>
                  <a:srgbClr val="173F43"/>
                </a:solidFill>
                <a:latin typeface="DejaVu Sans"/>
                <a:ea typeface="DejaVu Sans"/>
                <a:cs typeface="DejaVu Sans"/>
              </a:defRPr>
            </a:defPPr>
            <a:lvl1pPr algn="ctr">
              <a:defRPr sz="1875" b="1">
                <a:solidFill>
                  <a:srgbClr val="173F43"/>
                </a:solidFill>
                <a:latin typeface="DejaVu Sans"/>
                <a:ea typeface="DejaVu Sans"/>
                <a:cs typeface="DejaVu Sans"/>
              </a:defRPr>
            </a:lvl1pPr>
            <a:lvl2pPr algn="ctr">
              <a:defRPr sz="1875" b="1">
                <a:solidFill>
                  <a:srgbClr val="173F43"/>
                </a:solidFill>
                <a:latin typeface="DejaVu Sans"/>
                <a:ea typeface="DejaVu Sans"/>
                <a:cs typeface="DejaVu Sans"/>
              </a:defRPr>
            </a:lvl2pPr>
            <a:lvl3pPr algn="ctr">
              <a:defRPr sz="1875" b="1">
                <a:solidFill>
                  <a:srgbClr val="173F43"/>
                </a:solidFill>
                <a:latin typeface="DejaVu Sans"/>
                <a:ea typeface="DejaVu Sans"/>
                <a:cs typeface="DejaVu Sans"/>
              </a:defRPr>
            </a:lvl3pPr>
            <a:lvl4pPr algn="ctr">
              <a:defRPr sz="1875" b="1">
                <a:solidFill>
                  <a:srgbClr val="173F43"/>
                </a:solidFill>
                <a:latin typeface="DejaVu Sans"/>
                <a:ea typeface="DejaVu Sans"/>
                <a:cs typeface="DejaVu Sans"/>
              </a:defRPr>
            </a:lvl4pPr>
            <a:lvl5pPr algn="ctr">
              <a:defRPr sz="1875" b="1">
                <a:solidFill>
                  <a:srgbClr val="173F43"/>
                </a:solidFill>
                <a:latin typeface="DejaVu Sans"/>
                <a:ea typeface="DejaVu Sans"/>
                <a:cs typeface="DejaVu Sans"/>
              </a:defRPr>
            </a:lvl5pPr>
            <a:lvl6pPr algn="ctr">
              <a:defRPr sz="1875" b="1">
                <a:solidFill>
                  <a:srgbClr val="173F43"/>
                </a:solidFill>
                <a:latin typeface="DejaVu Sans"/>
                <a:ea typeface="DejaVu Sans"/>
                <a:cs typeface="DejaVu Sans"/>
              </a:defRPr>
            </a:lvl6pPr>
            <a:lvl7pPr algn="ctr">
              <a:defRPr sz="1875" b="1">
                <a:solidFill>
                  <a:srgbClr val="173F43"/>
                </a:solidFill>
                <a:latin typeface="DejaVu Sans"/>
                <a:ea typeface="DejaVu Sans"/>
                <a:cs typeface="DejaVu Sans"/>
              </a:defRPr>
            </a:lvl7pPr>
            <a:lvl8pPr algn="ctr">
              <a:defRPr sz="1875" b="1">
                <a:solidFill>
                  <a:srgbClr val="173F43"/>
                </a:solidFill>
                <a:latin typeface="DejaVu Sans"/>
                <a:ea typeface="DejaVu Sans"/>
                <a:cs typeface="DejaVu Sans"/>
              </a:defRPr>
            </a:lvl8pPr>
            <a:lvl9pPr algn="ctr">
              <a:defRPr sz="1875" b="1">
                <a:solidFill>
                  <a:srgbClr val="173F43"/>
                </a:solidFill>
                <a:latin typeface="DejaVu Sans"/>
                <a:ea typeface="DejaVu Sans"/>
                <a:cs typeface="DejaVu Sans"/>
              </a:defRPr>
            </a:lvl9pPr>
          </a:lstStyle>
          <a:p xmlns:a="http://schemas.openxmlformats.org/drawingml/2006/main">
            <a:pPr algn="ctr">
              <a:defRPr sz="1875" b="1">
                <a:solidFill>
                  <a:srgbClr val="173F43"/>
                </a:solidFill>
                <a:latin typeface="DejaVu Sans"/>
                <a:ea typeface="DejaVu Sans"/>
                <a:cs typeface="DejaVu Sans"/>
              </a:defRPr>
            </a:pPr>
            <a:r>
              <a:rPr sz="1875" b="1">
                <a:solidFill>
                  <a:srgbClr val="173F43"/>
                </a:solidFill>
                <a:latin typeface="DejaVu Sans"/>
                <a:ea typeface="DejaVu Sans"/>
                <a:cs typeface="DejaVu Sans"/>
              </a:rPr>
              <a:t>I expect rejection</a:t>
            </a:r>
          </a:p>
        </p:txBody>
      </p:sp>
      <p:sp>
        <p:nvSpPr>
          <p:cNvPr id="8" name="">
            <a:extLst xmlns:a="http://schemas.openxmlformats.org/drawingml/2006/main">
              <a:ext uri="{FF2B5EF4-FFF2-40B4-BE49-F238E27FC236}">
                <a16:creationId xmlns:a16="http://schemas.microsoft.com/office/drawing/2014/main" id="{0FF39FCD-CEEA-4492-A86D-FAE413D16B83}"/>
              </a:ext>
            </a:extLst>
          </p:cNvPr>
          <p:cNvSpPr>
            <a:spLocks xmlns:a="http://schemas.openxmlformats.org/drawingml/2006/main" noGrp="1"/>
          </p:cNvSpPr>
          <p:nvPr/>
        </p:nvSpPr>
        <p:spPr>
          <a:xfrm xmlns:a="http://schemas.openxmlformats.org/drawingml/2006/main">
            <a:off x="6858000" y="3829050"/>
            <a:ext cx="3619500" cy="1047750"/>
          </a:xfrm>
          <a:prstGeom xmlns:a="http://schemas.openxmlformats.org/drawingml/2006/main" prst="rect">
            <a:avLst/>
          </a:prstGeom>
          <a:solidFill xmlns:a="http://schemas.openxmlformats.org/drawingml/2006/main">
            <a:srgbClr val="CFDCCF"/>
          </a:solidFill>
          <a:ln xmlns:a="http://schemas.openxmlformats.org/drawingml/2006/main" w="0">
            <a:noFill/>
            <a:prstDash val="solid"/>
          </a:ln>
        </p:spPr>
      </p:sp>
      <p:sp>
        <p:nvSpPr>
          <p:cNvPr id="9" name="text-8">
            <a:extLst xmlns:a="http://schemas.openxmlformats.org/drawingml/2006/main">
              <a:ext uri="{FF2B5EF4-FFF2-40B4-BE49-F238E27FC236}">
                <a16:creationId xmlns:a16="http://schemas.microsoft.com/office/drawing/2014/main" id="{B804139B-52D9-43B9-82F5-330AFD6F4872}"/>
              </a:ext>
            </a:extLst>
          </p:cNvPr>
          <p:cNvSpPr>
            <a:spLocks xmlns:a="http://schemas.openxmlformats.org/drawingml/2006/main" noGrp="1"/>
          </p:cNvSpPr>
          <p:nvPr/>
        </p:nvSpPr>
        <p:spPr>
          <a:xfrm xmlns:a="http://schemas.openxmlformats.org/drawingml/2006/main">
            <a:off x="7010400" y="3990975"/>
            <a:ext cx="331470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1875" b="1">
                <a:solidFill>
                  <a:srgbClr val="173F43"/>
                </a:solidFill>
                <a:latin typeface="DejaVu Sans"/>
                <a:ea typeface="DejaVu Sans"/>
                <a:cs typeface="DejaVu Sans"/>
              </a:defRPr>
            </a:defPPr>
            <a:lvl1pPr algn="ctr">
              <a:defRPr sz="1875" b="1">
                <a:solidFill>
                  <a:srgbClr val="173F43"/>
                </a:solidFill>
                <a:latin typeface="DejaVu Sans"/>
                <a:ea typeface="DejaVu Sans"/>
                <a:cs typeface="DejaVu Sans"/>
              </a:defRPr>
            </a:lvl1pPr>
            <a:lvl2pPr algn="ctr">
              <a:defRPr sz="1875" b="1">
                <a:solidFill>
                  <a:srgbClr val="173F43"/>
                </a:solidFill>
                <a:latin typeface="DejaVu Sans"/>
                <a:ea typeface="DejaVu Sans"/>
                <a:cs typeface="DejaVu Sans"/>
              </a:defRPr>
            </a:lvl2pPr>
            <a:lvl3pPr algn="ctr">
              <a:defRPr sz="1875" b="1">
                <a:solidFill>
                  <a:srgbClr val="173F43"/>
                </a:solidFill>
                <a:latin typeface="DejaVu Sans"/>
                <a:ea typeface="DejaVu Sans"/>
                <a:cs typeface="DejaVu Sans"/>
              </a:defRPr>
            </a:lvl3pPr>
            <a:lvl4pPr algn="ctr">
              <a:defRPr sz="1875" b="1">
                <a:solidFill>
                  <a:srgbClr val="173F43"/>
                </a:solidFill>
                <a:latin typeface="DejaVu Sans"/>
                <a:ea typeface="DejaVu Sans"/>
                <a:cs typeface="DejaVu Sans"/>
              </a:defRPr>
            </a:lvl4pPr>
            <a:lvl5pPr algn="ctr">
              <a:defRPr sz="1875" b="1">
                <a:solidFill>
                  <a:srgbClr val="173F43"/>
                </a:solidFill>
                <a:latin typeface="DejaVu Sans"/>
                <a:ea typeface="DejaVu Sans"/>
                <a:cs typeface="DejaVu Sans"/>
              </a:defRPr>
            </a:lvl5pPr>
            <a:lvl6pPr algn="ctr">
              <a:defRPr sz="1875" b="1">
                <a:solidFill>
                  <a:srgbClr val="173F43"/>
                </a:solidFill>
                <a:latin typeface="DejaVu Sans"/>
                <a:ea typeface="DejaVu Sans"/>
                <a:cs typeface="DejaVu Sans"/>
              </a:defRPr>
            </a:lvl6pPr>
            <a:lvl7pPr algn="ctr">
              <a:defRPr sz="1875" b="1">
                <a:solidFill>
                  <a:srgbClr val="173F43"/>
                </a:solidFill>
                <a:latin typeface="DejaVu Sans"/>
                <a:ea typeface="DejaVu Sans"/>
                <a:cs typeface="DejaVu Sans"/>
              </a:defRPr>
            </a:lvl7pPr>
            <a:lvl8pPr algn="ctr">
              <a:defRPr sz="1875" b="1">
                <a:solidFill>
                  <a:srgbClr val="173F43"/>
                </a:solidFill>
                <a:latin typeface="DejaVu Sans"/>
                <a:ea typeface="DejaVu Sans"/>
                <a:cs typeface="DejaVu Sans"/>
              </a:defRPr>
            </a:lvl8pPr>
            <a:lvl9pPr algn="ctr">
              <a:defRPr sz="1875" b="1">
                <a:solidFill>
                  <a:srgbClr val="173F43"/>
                </a:solidFill>
                <a:latin typeface="DejaVu Sans"/>
                <a:ea typeface="DejaVu Sans"/>
                <a:cs typeface="DejaVu Sans"/>
              </a:defRPr>
            </a:lvl9pPr>
          </a:lstStyle>
          <a:p xmlns:a="http://schemas.openxmlformats.org/drawingml/2006/main">
            <a:pPr algn="ctr">
              <a:defRPr sz="1875" b="1">
                <a:solidFill>
                  <a:srgbClr val="173F43"/>
                </a:solidFill>
                <a:latin typeface="DejaVu Sans"/>
                <a:ea typeface="DejaVu Sans"/>
                <a:cs typeface="DejaVu Sans"/>
              </a:defRPr>
            </a:pPr>
            <a:r>
              <a:rPr sz="1875" b="1">
                <a:solidFill>
                  <a:srgbClr val="173F43"/>
                </a:solidFill>
                <a:latin typeface="DejaVu Sans"/>
                <a:ea typeface="DejaVu Sans"/>
                <a:cs typeface="DejaVu Sans"/>
              </a:rPr>
              <a:t>I pull back</a:t>
            </a:r>
          </a:p>
        </p:txBody>
      </p:sp>
      <p:sp>
        <p:nvSpPr>
          <p:cNvPr id="10" name="">
            <a:extLst xmlns:a="http://schemas.openxmlformats.org/drawingml/2006/main">
              <a:ext uri="{FF2B5EF4-FFF2-40B4-BE49-F238E27FC236}">
                <a16:creationId xmlns:a16="http://schemas.microsoft.com/office/drawing/2014/main" id="{0F630175-1DE6-40E2-A41E-720ECD4CAE73}"/>
              </a:ext>
            </a:extLst>
          </p:cNvPr>
          <p:cNvSpPr>
            <a:spLocks xmlns:a="http://schemas.openxmlformats.org/drawingml/2006/main" noGrp="1"/>
          </p:cNvSpPr>
          <p:nvPr/>
        </p:nvSpPr>
        <p:spPr>
          <a:xfrm xmlns:a="http://schemas.openxmlformats.org/drawingml/2006/main">
            <a:off x="857250" y="3829050"/>
            <a:ext cx="3619500" cy="1047750"/>
          </a:xfrm>
          <a:prstGeom xmlns:a="http://schemas.openxmlformats.org/drawingml/2006/main" prst="rect">
            <a:avLst/>
          </a:prstGeom>
          <a:solidFill xmlns:a="http://schemas.openxmlformats.org/drawingml/2006/main">
            <a:srgbClr val="E7DDD0"/>
          </a:solidFill>
          <a:ln xmlns:a="http://schemas.openxmlformats.org/drawingml/2006/main" w="0">
            <a:noFill/>
            <a:prstDash val="solid"/>
          </a:ln>
        </p:spPr>
      </p:sp>
      <p:sp>
        <p:nvSpPr>
          <p:cNvPr id="11" name="text-10">
            <a:extLst xmlns:a="http://schemas.openxmlformats.org/drawingml/2006/main">
              <a:ext uri="{FF2B5EF4-FFF2-40B4-BE49-F238E27FC236}">
                <a16:creationId xmlns:a16="http://schemas.microsoft.com/office/drawing/2014/main" id="{AA9A1EE0-AC85-4FA7-BF4D-40A2692912B0}"/>
              </a:ext>
            </a:extLst>
          </p:cNvPr>
          <p:cNvSpPr>
            <a:spLocks xmlns:a="http://schemas.openxmlformats.org/drawingml/2006/main" noGrp="1"/>
          </p:cNvSpPr>
          <p:nvPr/>
        </p:nvSpPr>
        <p:spPr>
          <a:xfrm xmlns:a="http://schemas.openxmlformats.org/drawingml/2006/main">
            <a:off x="1009650" y="3990975"/>
            <a:ext cx="331470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1875" b="1">
                <a:solidFill>
                  <a:srgbClr val="173F43"/>
                </a:solidFill>
                <a:latin typeface="DejaVu Sans"/>
                <a:ea typeface="DejaVu Sans"/>
                <a:cs typeface="DejaVu Sans"/>
              </a:defRPr>
            </a:defPPr>
            <a:lvl1pPr algn="ctr">
              <a:defRPr sz="1875" b="1">
                <a:solidFill>
                  <a:srgbClr val="173F43"/>
                </a:solidFill>
                <a:latin typeface="DejaVu Sans"/>
                <a:ea typeface="DejaVu Sans"/>
                <a:cs typeface="DejaVu Sans"/>
              </a:defRPr>
            </a:lvl1pPr>
            <a:lvl2pPr algn="ctr">
              <a:defRPr sz="1875" b="1">
                <a:solidFill>
                  <a:srgbClr val="173F43"/>
                </a:solidFill>
                <a:latin typeface="DejaVu Sans"/>
                <a:ea typeface="DejaVu Sans"/>
                <a:cs typeface="DejaVu Sans"/>
              </a:defRPr>
            </a:lvl2pPr>
            <a:lvl3pPr algn="ctr">
              <a:defRPr sz="1875" b="1">
                <a:solidFill>
                  <a:srgbClr val="173F43"/>
                </a:solidFill>
                <a:latin typeface="DejaVu Sans"/>
                <a:ea typeface="DejaVu Sans"/>
                <a:cs typeface="DejaVu Sans"/>
              </a:defRPr>
            </a:lvl3pPr>
            <a:lvl4pPr algn="ctr">
              <a:defRPr sz="1875" b="1">
                <a:solidFill>
                  <a:srgbClr val="173F43"/>
                </a:solidFill>
                <a:latin typeface="DejaVu Sans"/>
                <a:ea typeface="DejaVu Sans"/>
                <a:cs typeface="DejaVu Sans"/>
              </a:defRPr>
            </a:lvl4pPr>
            <a:lvl5pPr algn="ctr">
              <a:defRPr sz="1875" b="1">
                <a:solidFill>
                  <a:srgbClr val="173F43"/>
                </a:solidFill>
                <a:latin typeface="DejaVu Sans"/>
                <a:ea typeface="DejaVu Sans"/>
                <a:cs typeface="DejaVu Sans"/>
              </a:defRPr>
            </a:lvl5pPr>
            <a:lvl6pPr algn="ctr">
              <a:defRPr sz="1875" b="1">
                <a:solidFill>
                  <a:srgbClr val="173F43"/>
                </a:solidFill>
                <a:latin typeface="DejaVu Sans"/>
                <a:ea typeface="DejaVu Sans"/>
                <a:cs typeface="DejaVu Sans"/>
              </a:defRPr>
            </a:lvl6pPr>
            <a:lvl7pPr algn="ctr">
              <a:defRPr sz="1875" b="1">
                <a:solidFill>
                  <a:srgbClr val="173F43"/>
                </a:solidFill>
                <a:latin typeface="DejaVu Sans"/>
                <a:ea typeface="DejaVu Sans"/>
                <a:cs typeface="DejaVu Sans"/>
              </a:defRPr>
            </a:lvl7pPr>
            <a:lvl8pPr algn="ctr">
              <a:defRPr sz="1875" b="1">
                <a:solidFill>
                  <a:srgbClr val="173F43"/>
                </a:solidFill>
                <a:latin typeface="DejaVu Sans"/>
                <a:ea typeface="DejaVu Sans"/>
                <a:cs typeface="DejaVu Sans"/>
              </a:defRPr>
            </a:lvl8pPr>
            <a:lvl9pPr algn="ctr">
              <a:defRPr sz="1875" b="1">
                <a:solidFill>
                  <a:srgbClr val="173F43"/>
                </a:solidFill>
                <a:latin typeface="DejaVu Sans"/>
                <a:ea typeface="DejaVu Sans"/>
                <a:cs typeface="DejaVu Sans"/>
              </a:defRPr>
            </a:lvl9pPr>
          </a:lstStyle>
          <a:p xmlns:a="http://schemas.openxmlformats.org/drawingml/2006/main">
            <a:pPr algn="ctr">
              <a:defRPr sz="1875" b="1">
                <a:solidFill>
                  <a:srgbClr val="173F43"/>
                </a:solidFill>
                <a:latin typeface="DejaVu Sans"/>
                <a:ea typeface="DejaVu Sans"/>
                <a:cs typeface="DejaVu Sans"/>
              </a:defRPr>
            </a:pPr>
            <a:r>
              <a:rPr sz="1875" b="1">
                <a:solidFill>
                  <a:srgbClr val="173F43"/>
                </a:solidFill>
                <a:latin typeface="DejaVu Sans"/>
                <a:ea typeface="DejaVu Sans"/>
                <a:cs typeface="DejaVu Sans"/>
              </a:rPr>
              <a:t>Fewer chances to connect</a:t>
            </a:r>
          </a:p>
        </p:txBody>
      </p:sp>
      <p:sp>
        <p:nvSpPr>
          <p:cNvPr id="16" name="text-15">
            <a:extLst xmlns:a="http://schemas.openxmlformats.org/drawingml/2006/main">
              <a:ext uri="{FF2B5EF4-FFF2-40B4-BE49-F238E27FC236}">
                <a16:creationId xmlns:a16="http://schemas.microsoft.com/office/drawing/2014/main" id="{C20C628E-8E7A-444D-B62B-C115EBA04FE4}"/>
              </a:ext>
            </a:extLst>
          </p:cNvPr>
          <p:cNvSpPr>
            <a:spLocks xmlns:a="http://schemas.openxmlformats.org/drawingml/2006/main" noGrp="1"/>
          </p:cNvSpPr>
          <p:nvPr/>
        </p:nvSpPr>
        <p:spPr>
          <a:xfrm xmlns:a="http://schemas.openxmlformats.org/drawingml/2006/main">
            <a:off x="609600" y="5543550"/>
            <a:ext cx="109347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725" b="0">
                <a:solidFill>
                  <a:srgbClr val="A95237"/>
                </a:solidFill>
                <a:latin typeface="DejaVu Sans"/>
                <a:ea typeface="DejaVu Sans"/>
                <a:cs typeface="DejaVu Sans"/>
              </a:defRPr>
            </a:defPPr>
            <a:lvl1pPr algn="l">
              <a:defRPr sz="1725" b="0">
                <a:solidFill>
                  <a:srgbClr val="A95237"/>
                </a:solidFill>
                <a:latin typeface="DejaVu Sans"/>
                <a:ea typeface="DejaVu Sans"/>
                <a:cs typeface="DejaVu Sans"/>
              </a:defRPr>
            </a:lvl1pPr>
            <a:lvl2pPr algn="l">
              <a:defRPr sz="1725" b="0">
                <a:solidFill>
                  <a:srgbClr val="A95237"/>
                </a:solidFill>
                <a:latin typeface="DejaVu Sans"/>
                <a:ea typeface="DejaVu Sans"/>
                <a:cs typeface="DejaVu Sans"/>
              </a:defRPr>
            </a:lvl2pPr>
            <a:lvl3pPr algn="l">
              <a:defRPr sz="1725" b="0">
                <a:solidFill>
                  <a:srgbClr val="A95237"/>
                </a:solidFill>
                <a:latin typeface="DejaVu Sans"/>
                <a:ea typeface="DejaVu Sans"/>
                <a:cs typeface="DejaVu Sans"/>
              </a:defRPr>
            </a:lvl3pPr>
            <a:lvl4pPr algn="l">
              <a:defRPr sz="1725" b="0">
                <a:solidFill>
                  <a:srgbClr val="A95237"/>
                </a:solidFill>
                <a:latin typeface="DejaVu Sans"/>
                <a:ea typeface="DejaVu Sans"/>
                <a:cs typeface="DejaVu Sans"/>
              </a:defRPr>
            </a:lvl4pPr>
            <a:lvl5pPr algn="l">
              <a:defRPr sz="1725" b="0">
                <a:solidFill>
                  <a:srgbClr val="A95237"/>
                </a:solidFill>
                <a:latin typeface="DejaVu Sans"/>
                <a:ea typeface="DejaVu Sans"/>
                <a:cs typeface="DejaVu Sans"/>
              </a:defRPr>
            </a:lvl5pPr>
            <a:lvl6pPr algn="l">
              <a:defRPr sz="1725" b="0">
                <a:solidFill>
                  <a:srgbClr val="A95237"/>
                </a:solidFill>
                <a:latin typeface="DejaVu Sans"/>
                <a:ea typeface="DejaVu Sans"/>
                <a:cs typeface="DejaVu Sans"/>
              </a:defRPr>
            </a:lvl6pPr>
            <a:lvl7pPr algn="l">
              <a:defRPr sz="1725" b="0">
                <a:solidFill>
                  <a:srgbClr val="A95237"/>
                </a:solidFill>
                <a:latin typeface="DejaVu Sans"/>
                <a:ea typeface="DejaVu Sans"/>
                <a:cs typeface="DejaVu Sans"/>
              </a:defRPr>
            </a:lvl7pPr>
            <a:lvl8pPr algn="l">
              <a:defRPr sz="1725" b="0">
                <a:solidFill>
                  <a:srgbClr val="A95237"/>
                </a:solidFill>
                <a:latin typeface="DejaVu Sans"/>
                <a:ea typeface="DejaVu Sans"/>
                <a:cs typeface="DejaVu Sans"/>
              </a:defRPr>
            </a:lvl8pPr>
            <a:lvl9pPr algn="l">
              <a:defRPr sz="1725" b="0">
                <a:solidFill>
                  <a:srgbClr val="A95237"/>
                </a:solidFill>
                <a:latin typeface="DejaVu Sans"/>
                <a:ea typeface="DejaVu Sans"/>
                <a:cs typeface="DejaVu Sans"/>
              </a:defRPr>
            </a:lvl9pPr>
          </a:lstStyle>
          <a:p xmlns:a="http://schemas.openxmlformats.org/drawingml/2006/main">
            <a:pPr algn="l">
              <a:defRPr sz="1725" b="0">
                <a:solidFill>
                  <a:srgbClr val="A95237"/>
                </a:solidFill>
                <a:latin typeface="DejaVu Sans"/>
                <a:ea typeface="DejaVu Sans"/>
                <a:cs typeface="DejaVu Sans"/>
              </a:defRPr>
            </a:pPr>
            <a:r>
              <a:rPr sz="1725" b="0">
                <a:solidFill>
                  <a:srgbClr val="A95237"/>
                </a:solidFill>
                <a:latin typeface="DejaVu Sans"/>
                <a:ea typeface="DejaVu Sans"/>
                <a:cs typeface="DejaVu Sans"/>
              </a:rPr>
              <a:t>Where could a small, supported action interrupt this pattern?</a:t>
            </a:r>
          </a:p>
        </p:txBody>
      </p:sp>
    </p:spTree>
    <p:extLst>
      <p:ext uri="{BB962C8B-B14F-4D97-AF65-F5344CB8AC3E}">
        <p14:creationId xmlns:p14="http://schemas.microsoft.com/office/powerpoint/2010/main" val="1379722169"/>
      </p:ext>
    </p:extLst>
  </p:cSld>
</p:sld>
</file>

<file path=ppt/slides/slide9.xml><?xml version="1.0" encoding="utf-8"?>
<p:sld xmlns:p="http://schemas.openxmlformats.org/presentationml/2006/main">
  <p:cSld>
    <p:bg>
      <p:bgPr>
        <a:solidFill xmlns:a="http://schemas.openxmlformats.org/drawingml/2006/main">
          <a:srgbClr val="F7F2E7"/>
        </a:solidFill>
      </p:bgPr>
    </p:bg>
    <p:spTree>
      <p:nvGrpSpPr>
        <p:cNvPr id="1" name=""/>
        <p:cNvGrpSpPr/>
        <p:nvPr/>
      </p:nvGrpSpPr>
      <p:grpSpPr>
        <a:xfrm xmlns:a="http://schemas.openxmlformats.org/drawingml/2006/main"/>
      </p:grpSpPr>
      <p:sp>
        <p:nvSpPr>
          <p:cNvPr id="9" name="text-0">
            <a:extLst xmlns:a="http://schemas.openxmlformats.org/drawingml/2006/main">
              <a:ext uri="{FF2B5EF4-FFF2-40B4-BE49-F238E27FC236}">
                <a16:creationId xmlns:a16="http://schemas.microsoft.com/office/drawing/2014/main" id="{D5D707F0-5CEB-4861-A8CC-F5183C8CE794}"/>
              </a:ext>
            </a:extLst>
          </p:cNvPr>
          <p:cNvSpPr>
            <a:spLocks xmlns:a="http://schemas.openxmlformats.org/drawingml/2006/main" noGrp="1"/>
          </p:cNvSpPr>
          <p:nvPr/>
        </p:nvSpPr>
        <p:spPr>
          <a:xfrm xmlns:a="http://schemas.openxmlformats.org/drawingml/2006/main">
            <a:off x="609600" y="457200"/>
            <a:ext cx="10953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300" b="1">
                <a:solidFill>
                  <a:srgbClr val="173F43"/>
                </a:solidFill>
                <a:latin typeface="DejaVu Sans"/>
                <a:ea typeface="DejaVu Sans"/>
                <a:cs typeface="DejaVu Sans"/>
              </a:defRPr>
            </a:defPPr>
            <a:lvl1pPr algn="l">
              <a:defRPr sz="3300" b="1">
                <a:solidFill>
                  <a:srgbClr val="173F43"/>
                </a:solidFill>
                <a:latin typeface="DejaVu Sans"/>
                <a:ea typeface="DejaVu Sans"/>
                <a:cs typeface="DejaVu Sans"/>
              </a:defRPr>
            </a:lvl1pPr>
            <a:lvl2pPr algn="l">
              <a:defRPr sz="3300" b="1">
                <a:solidFill>
                  <a:srgbClr val="173F43"/>
                </a:solidFill>
                <a:latin typeface="DejaVu Sans"/>
                <a:ea typeface="DejaVu Sans"/>
                <a:cs typeface="DejaVu Sans"/>
              </a:defRPr>
            </a:lvl2pPr>
            <a:lvl3pPr algn="l">
              <a:defRPr sz="3300" b="1">
                <a:solidFill>
                  <a:srgbClr val="173F43"/>
                </a:solidFill>
                <a:latin typeface="DejaVu Sans"/>
                <a:ea typeface="DejaVu Sans"/>
                <a:cs typeface="DejaVu Sans"/>
              </a:defRPr>
            </a:lvl3pPr>
            <a:lvl4pPr algn="l">
              <a:defRPr sz="3300" b="1">
                <a:solidFill>
                  <a:srgbClr val="173F43"/>
                </a:solidFill>
                <a:latin typeface="DejaVu Sans"/>
                <a:ea typeface="DejaVu Sans"/>
                <a:cs typeface="DejaVu Sans"/>
              </a:defRPr>
            </a:lvl4pPr>
            <a:lvl5pPr algn="l">
              <a:defRPr sz="3300" b="1">
                <a:solidFill>
                  <a:srgbClr val="173F43"/>
                </a:solidFill>
                <a:latin typeface="DejaVu Sans"/>
                <a:ea typeface="DejaVu Sans"/>
                <a:cs typeface="DejaVu Sans"/>
              </a:defRPr>
            </a:lvl5pPr>
            <a:lvl6pPr algn="l">
              <a:defRPr sz="3300" b="1">
                <a:solidFill>
                  <a:srgbClr val="173F43"/>
                </a:solidFill>
                <a:latin typeface="DejaVu Sans"/>
                <a:ea typeface="DejaVu Sans"/>
                <a:cs typeface="DejaVu Sans"/>
              </a:defRPr>
            </a:lvl6pPr>
            <a:lvl7pPr algn="l">
              <a:defRPr sz="3300" b="1">
                <a:solidFill>
                  <a:srgbClr val="173F43"/>
                </a:solidFill>
                <a:latin typeface="DejaVu Sans"/>
                <a:ea typeface="DejaVu Sans"/>
                <a:cs typeface="DejaVu Sans"/>
              </a:defRPr>
            </a:lvl7pPr>
            <a:lvl8pPr algn="l">
              <a:defRPr sz="3300" b="1">
                <a:solidFill>
                  <a:srgbClr val="173F43"/>
                </a:solidFill>
                <a:latin typeface="DejaVu Sans"/>
                <a:ea typeface="DejaVu Sans"/>
                <a:cs typeface="DejaVu Sans"/>
              </a:defRPr>
            </a:lvl8pPr>
            <a:lvl9pPr algn="l">
              <a:defRPr sz="3300" b="1">
                <a:solidFill>
                  <a:srgbClr val="173F43"/>
                </a:solidFill>
                <a:latin typeface="DejaVu Sans"/>
                <a:ea typeface="DejaVu Sans"/>
                <a:cs typeface="DejaVu Sans"/>
              </a:defRPr>
            </a:lvl9pPr>
          </a:lstStyle>
          <a:p xmlns:a="http://schemas.openxmlformats.org/drawingml/2006/main">
            <a:pPr algn="l">
              <a:defRPr sz="3300" b="1">
                <a:solidFill>
                  <a:srgbClr val="173F43"/>
                </a:solidFill>
                <a:latin typeface="DejaVu Sans"/>
                <a:ea typeface="DejaVu Sans"/>
                <a:cs typeface="DejaVu Sans"/>
              </a:defRPr>
            </a:pPr>
            <a:r>
              <a:rPr sz="3300" b="1">
                <a:solidFill>
                  <a:srgbClr val="173F43"/>
                </a:solidFill>
                <a:latin typeface="DejaVu Sans"/>
                <a:ea typeface="DejaVu Sans"/>
                <a:cs typeface="DejaVu Sans"/>
              </a:rPr>
              <a:t>Tariro's busy week</a:t>
            </a:r>
          </a:p>
        </p:txBody>
      </p:sp>
      <p:sp>
        <p:nvSpPr>
          <p:cNvPr id="2" name="text-1">
            <a:extLst xmlns:a="http://schemas.openxmlformats.org/drawingml/2006/main">
              <a:ext uri="{FF2B5EF4-FFF2-40B4-BE49-F238E27FC236}">
                <a16:creationId xmlns:a16="http://schemas.microsoft.com/office/drawing/2014/main" id="{580775AC-58D9-4336-A872-0EFF924F8B15}"/>
              </a:ext>
            </a:extLst>
          </p:cNvPr>
          <p:cNvSpPr>
            <a:spLocks xmlns:a="http://schemas.openxmlformats.org/drawingml/2006/main" noGrp="1"/>
          </p:cNvSpPr>
          <p:nvPr/>
        </p:nvSpPr>
        <p:spPr>
          <a:xfrm xmlns:a="http://schemas.openxmlformats.org/drawingml/2006/main">
            <a:off x="609600" y="6343650"/>
            <a:ext cx="2381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00" b="1">
                <a:solidFill>
                  <a:srgbClr val="52676A"/>
                </a:solidFill>
                <a:latin typeface="DejaVu Sans"/>
                <a:ea typeface="DejaVu Sans"/>
                <a:cs typeface="DejaVu Sans"/>
              </a:defRPr>
            </a:defPPr>
            <a:lvl1pPr algn="l">
              <a:defRPr sz="1200" b="1">
                <a:solidFill>
                  <a:srgbClr val="52676A"/>
                </a:solidFill>
                <a:latin typeface="DejaVu Sans"/>
                <a:ea typeface="DejaVu Sans"/>
                <a:cs typeface="DejaVu Sans"/>
              </a:defRPr>
            </a:lvl1pPr>
            <a:lvl2pPr algn="l">
              <a:defRPr sz="1200" b="1">
                <a:solidFill>
                  <a:srgbClr val="52676A"/>
                </a:solidFill>
                <a:latin typeface="DejaVu Sans"/>
                <a:ea typeface="DejaVu Sans"/>
                <a:cs typeface="DejaVu Sans"/>
              </a:defRPr>
            </a:lvl2pPr>
            <a:lvl3pPr algn="l">
              <a:defRPr sz="1200" b="1">
                <a:solidFill>
                  <a:srgbClr val="52676A"/>
                </a:solidFill>
                <a:latin typeface="DejaVu Sans"/>
                <a:ea typeface="DejaVu Sans"/>
                <a:cs typeface="DejaVu Sans"/>
              </a:defRPr>
            </a:lvl3pPr>
            <a:lvl4pPr algn="l">
              <a:defRPr sz="1200" b="1">
                <a:solidFill>
                  <a:srgbClr val="52676A"/>
                </a:solidFill>
                <a:latin typeface="DejaVu Sans"/>
                <a:ea typeface="DejaVu Sans"/>
                <a:cs typeface="DejaVu Sans"/>
              </a:defRPr>
            </a:lvl4pPr>
            <a:lvl5pPr algn="l">
              <a:defRPr sz="1200" b="1">
                <a:solidFill>
                  <a:srgbClr val="52676A"/>
                </a:solidFill>
                <a:latin typeface="DejaVu Sans"/>
                <a:ea typeface="DejaVu Sans"/>
                <a:cs typeface="DejaVu Sans"/>
              </a:defRPr>
            </a:lvl5pPr>
            <a:lvl6pPr algn="l">
              <a:defRPr sz="1200" b="1">
                <a:solidFill>
                  <a:srgbClr val="52676A"/>
                </a:solidFill>
                <a:latin typeface="DejaVu Sans"/>
                <a:ea typeface="DejaVu Sans"/>
                <a:cs typeface="DejaVu Sans"/>
              </a:defRPr>
            </a:lvl6pPr>
            <a:lvl7pPr algn="l">
              <a:defRPr sz="1200" b="1">
                <a:solidFill>
                  <a:srgbClr val="52676A"/>
                </a:solidFill>
                <a:latin typeface="DejaVu Sans"/>
                <a:ea typeface="DejaVu Sans"/>
                <a:cs typeface="DejaVu Sans"/>
              </a:defRPr>
            </a:lvl7pPr>
            <a:lvl8pPr algn="l">
              <a:defRPr sz="1200" b="1">
                <a:solidFill>
                  <a:srgbClr val="52676A"/>
                </a:solidFill>
                <a:latin typeface="DejaVu Sans"/>
                <a:ea typeface="DejaVu Sans"/>
                <a:cs typeface="DejaVu Sans"/>
              </a:defRPr>
            </a:lvl8pPr>
            <a:lvl9pPr algn="l">
              <a:defRPr sz="1200" b="1">
                <a:solidFill>
                  <a:srgbClr val="52676A"/>
                </a:solidFill>
                <a:latin typeface="DejaVu Sans"/>
                <a:ea typeface="DejaVu Sans"/>
                <a:cs typeface="DejaVu Sans"/>
              </a:defRPr>
            </a:lvl9pPr>
          </a:lstStyle>
          <a:p xmlns:a="http://schemas.openxmlformats.org/drawingml/2006/main">
            <a:pPr algn="l">
              <a:defRPr sz="1200" b="1">
                <a:solidFill>
                  <a:srgbClr val="52676A"/>
                </a:solidFill>
                <a:latin typeface="DejaVu Sans"/>
                <a:ea typeface="DejaVu Sans"/>
                <a:cs typeface="DejaVu Sans"/>
              </a:defRPr>
            </a:pPr>
            <a:r>
              <a:rPr sz="1200" b="1">
                <a:solidFill>
                  <a:srgbClr val="52676A"/>
                </a:solidFill>
                <a:latin typeface="DejaVu Sans"/>
                <a:ea typeface="DejaVu Sans"/>
                <a:cs typeface="DejaVu Sans"/>
              </a:rPr>
              <a:t>SAWUBONA</a:t>
            </a:r>
          </a:p>
        </p:txBody>
      </p:sp>
      <p:sp>
        <p:nvSpPr>
          <p:cNvPr id="3" name="text-2">
            <a:extLst xmlns:a="http://schemas.openxmlformats.org/drawingml/2006/main">
              <a:ext uri="{FF2B5EF4-FFF2-40B4-BE49-F238E27FC236}">
                <a16:creationId xmlns:a16="http://schemas.microsoft.com/office/drawing/2014/main" id="{E1BFBC92-2046-4ECE-9095-B1AFF2A856FB}"/>
              </a:ext>
            </a:extLst>
          </p:cNvPr>
          <p:cNvSpPr>
            <a:spLocks xmlns:a="http://schemas.openxmlformats.org/drawingml/2006/main" noGrp="1"/>
          </p:cNvSpPr>
          <p:nvPr/>
        </p:nvSpPr>
        <p:spPr>
          <a:xfrm xmlns:a="http://schemas.openxmlformats.org/drawingml/2006/main">
            <a:off x="11049000" y="6343650"/>
            <a:ext cx="5334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1200" b="0">
                <a:solidFill>
                  <a:srgbClr val="52676A"/>
                </a:solidFill>
                <a:latin typeface="DejaVu Sans"/>
                <a:ea typeface="DejaVu Sans"/>
                <a:cs typeface="DejaVu Sans"/>
              </a:defRPr>
            </a:defPPr>
            <a:lvl1pPr algn="r">
              <a:defRPr sz="1200" b="0">
                <a:solidFill>
                  <a:srgbClr val="52676A"/>
                </a:solidFill>
                <a:latin typeface="DejaVu Sans"/>
                <a:ea typeface="DejaVu Sans"/>
                <a:cs typeface="DejaVu Sans"/>
              </a:defRPr>
            </a:lvl1pPr>
            <a:lvl2pPr algn="r">
              <a:defRPr sz="1200" b="0">
                <a:solidFill>
                  <a:srgbClr val="52676A"/>
                </a:solidFill>
                <a:latin typeface="DejaVu Sans"/>
                <a:ea typeface="DejaVu Sans"/>
                <a:cs typeface="DejaVu Sans"/>
              </a:defRPr>
            </a:lvl2pPr>
            <a:lvl3pPr algn="r">
              <a:defRPr sz="1200" b="0">
                <a:solidFill>
                  <a:srgbClr val="52676A"/>
                </a:solidFill>
                <a:latin typeface="DejaVu Sans"/>
                <a:ea typeface="DejaVu Sans"/>
                <a:cs typeface="DejaVu Sans"/>
              </a:defRPr>
            </a:lvl3pPr>
            <a:lvl4pPr algn="r">
              <a:defRPr sz="1200" b="0">
                <a:solidFill>
                  <a:srgbClr val="52676A"/>
                </a:solidFill>
                <a:latin typeface="DejaVu Sans"/>
                <a:ea typeface="DejaVu Sans"/>
                <a:cs typeface="DejaVu Sans"/>
              </a:defRPr>
            </a:lvl4pPr>
            <a:lvl5pPr algn="r">
              <a:defRPr sz="1200" b="0">
                <a:solidFill>
                  <a:srgbClr val="52676A"/>
                </a:solidFill>
                <a:latin typeface="DejaVu Sans"/>
                <a:ea typeface="DejaVu Sans"/>
                <a:cs typeface="DejaVu Sans"/>
              </a:defRPr>
            </a:lvl5pPr>
            <a:lvl6pPr algn="r">
              <a:defRPr sz="1200" b="0">
                <a:solidFill>
                  <a:srgbClr val="52676A"/>
                </a:solidFill>
                <a:latin typeface="DejaVu Sans"/>
                <a:ea typeface="DejaVu Sans"/>
                <a:cs typeface="DejaVu Sans"/>
              </a:defRPr>
            </a:lvl6pPr>
            <a:lvl7pPr algn="r">
              <a:defRPr sz="1200" b="0">
                <a:solidFill>
                  <a:srgbClr val="52676A"/>
                </a:solidFill>
                <a:latin typeface="DejaVu Sans"/>
                <a:ea typeface="DejaVu Sans"/>
                <a:cs typeface="DejaVu Sans"/>
              </a:defRPr>
            </a:lvl7pPr>
            <a:lvl8pPr algn="r">
              <a:defRPr sz="1200" b="0">
                <a:solidFill>
                  <a:srgbClr val="52676A"/>
                </a:solidFill>
                <a:latin typeface="DejaVu Sans"/>
                <a:ea typeface="DejaVu Sans"/>
                <a:cs typeface="DejaVu Sans"/>
              </a:defRPr>
            </a:lvl8pPr>
            <a:lvl9pPr algn="r">
              <a:defRPr sz="1200" b="0">
                <a:solidFill>
                  <a:srgbClr val="52676A"/>
                </a:solidFill>
                <a:latin typeface="DejaVu Sans"/>
                <a:ea typeface="DejaVu Sans"/>
                <a:cs typeface="DejaVu Sans"/>
              </a:defRPr>
            </a:lvl9pPr>
          </a:lstStyle>
          <a:p xmlns:a="http://schemas.openxmlformats.org/drawingml/2006/main">
            <a:pPr algn="r">
              <a:defRPr sz="1200" b="0">
                <a:solidFill>
                  <a:srgbClr val="52676A"/>
                </a:solidFill>
                <a:latin typeface="DejaVu Sans"/>
                <a:ea typeface="DejaVu Sans"/>
                <a:cs typeface="DejaVu Sans"/>
              </a:defRPr>
            </a:pPr>
            <a:r>
              <a:rPr sz="1200" b="0">
                <a:solidFill>
                  <a:srgbClr val="52676A"/>
                </a:solidFill>
                <a:latin typeface="DejaVu Sans"/>
                <a:ea typeface="DejaVu Sans"/>
                <a:cs typeface="DejaVu Sans"/>
              </a:rPr>
              <a:t>09</a:t>
            </a:r>
          </a:p>
        </p:txBody>
      </p:sp>
      <p:sp>
        <p:nvSpPr>
          <p:cNvPr id="4" name="text-3">
            <a:extLst xmlns:a="http://schemas.openxmlformats.org/drawingml/2006/main">
              <a:ext uri="{FF2B5EF4-FFF2-40B4-BE49-F238E27FC236}">
                <a16:creationId xmlns:a16="http://schemas.microsoft.com/office/drawing/2014/main" id="{A1507BD3-BF68-4152-B98A-5B7CEF56C975}"/>
              </a:ext>
            </a:extLst>
          </p:cNvPr>
          <p:cNvSpPr>
            <a:spLocks xmlns:a="http://schemas.openxmlformats.org/drawingml/2006/main" noGrp="1"/>
          </p:cNvSpPr>
          <p:nvPr/>
        </p:nvSpPr>
        <p:spPr>
          <a:xfrm xmlns:a="http://schemas.openxmlformats.org/drawingml/2006/main">
            <a:off x="609600" y="1600200"/>
            <a:ext cx="285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250" b="1">
                <a:solidFill>
                  <a:srgbClr val="A95237"/>
                </a:solidFill>
                <a:latin typeface="DejaVu Sans"/>
                <a:ea typeface="DejaVu Sans"/>
                <a:cs typeface="DejaVu Sans"/>
              </a:defRPr>
            </a:defPPr>
            <a:lvl1pPr algn="l">
              <a:defRPr sz="2250" b="1">
                <a:solidFill>
                  <a:srgbClr val="A95237"/>
                </a:solidFill>
                <a:latin typeface="DejaVu Sans"/>
                <a:ea typeface="DejaVu Sans"/>
                <a:cs typeface="DejaVu Sans"/>
              </a:defRPr>
            </a:lvl1pPr>
            <a:lvl2pPr algn="l">
              <a:defRPr sz="2250" b="1">
                <a:solidFill>
                  <a:srgbClr val="A95237"/>
                </a:solidFill>
                <a:latin typeface="DejaVu Sans"/>
                <a:ea typeface="DejaVu Sans"/>
                <a:cs typeface="DejaVu Sans"/>
              </a:defRPr>
            </a:lvl2pPr>
            <a:lvl3pPr algn="l">
              <a:defRPr sz="2250" b="1">
                <a:solidFill>
                  <a:srgbClr val="A95237"/>
                </a:solidFill>
                <a:latin typeface="DejaVu Sans"/>
                <a:ea typeface="DejaVu Sans"/>
                <a:cs typeface="DejaVu Sans"/>
              </a:defRPr>
            </a:lvl3pPr>
            <a:lvl4pPr algn="l">
              <a:defRPr sz="2250" b="1">
                <a:solidFill>
                  <a:srgbClr val="A95237"/>
                </a:solidFill>
                <a:latin typeface="DejaVu Sans"/>
                <a:ea typeface="DejaVu Sans"/>
                <a:cs typeface="DejaVu Sans"/>
              </a:defRPr>
            </a:lvl4pPr>
            <a:lvl5pPr algn="l">
              <a:defRPr sz="2250" b="1">
                <a:solidFill>
                  <a:srgbClr val="A95237"/>
                </a:solidFill>
                <a:latin typeface="DejaVu Sans"/>
                <a:ea typeface="DejaVu Sans"/>
                <a:cs typeface="DejaVu Sans"/>
              </a:defRPr>
            </a:lvl5pPr>
            <a:lvl6pPr algn="l">
              <a:defRPr sz="2250" b="1">
                <a:solidFill>
                  <a:srgbClr val="A95237"/>
                </a:solidFill>
                <a:latin typeface="DejaVu Sans"/>
                <a:ea typeface="DejaVu Sans"/>
                <a:cs typeface="DejaVu Sans"/>
              </a:defRPr>
            </a:lvl6pPr>
            <a:lvl7pPr algn="l">
              <a:defRPr sz="2250" b="1">
                <a:solidFill>
                  <a:srgbClr val="A95237"/>
                </a:solidFill>
                <a:latin typeface="DejaVu Sans"/>
                <a:ea typeface="DejaVu Sans"/>
                <a:cs typeface="DejaVu Sans"/>
              </a:defRPr>
            </a:lvl7pPr>
            <a:lvl8pPr algn="l">
              <a:defRPr sz="2250" b="1">
                <a:solidFill>
                  <a:srgbClr val="A95237"/>
                </a:solidFill>
                <a:latin typeface="DejaVu Sans"/>
                <a:ea typeface="DejaVu Sans"/>
                <a:cs typeface="DejaVu Sans"/>
              </a:defRPr>
            </a:lvl8pPr>
            <a:lvl9pPr algn="l">
              <a:defRPr sz="2250" b="1">
                <a:solidFill>
                  <a:srgbClr val="A95237"/>
                </a:solidFill>
                <a:latin typeface="DejaVu Sans"/>
                <a:ea typeface="DejaVu Sans"/>
                <a:cs typeface="DejaVu Sans"/>
              </a:defRPr>
            </a:lvl9pPr>
          </a:lstStyle>
          <a:p xmlns:a="http://schemas.openxmlformats.org/drawingml/2006/main">
            <a:pPr algn="l">
              <a:defRPr sz="2250" b="1">
                <a:solidFill>
                  <a:srgbClr val="A95237"/>
                </a:solidFill>
                <a:latin typeface="DejaVu Sans"/>
                <a:ea typeface="DejaVu Sans"/>
                <a:cs typeface="DejaVu Sans"/>
              </a:defRPr>
            </a:pPr>
            <a:r>
              <a:rPr sz="2250" b="1">
                <a:solidFill>
                  <a:srgbClr val="A95237"/>
                </a:solidFill>
                <a:latin typeface="DejaVu Sans"/>
                <a:ea typeface="DejaVu Sans"/>
                <a:cs typeface="DejaVu Sans"/>
              </a:rPr>
              <a:t>TARIRO</a:t>
            </a:r>
          </a:p>
        </p:txBody>
      </p:sp>
      <p:sp>
        <p:nvSpPr>
          <p:cNvPr id="5" name="text-4">
            <a:extLst xmlns:a="http://schemas.openxmlformats.org/drawingml/2006/main">
              <a:ext uri="{FF2B5EF4-FFF2-40B4-BE49-F238E27FC236}">
                <a16:creationId xmlns:a16="http://schemas.microsoft.com/office/drawing/2014/main" id="{2A5992B6-5AE0-4E76-87E0-13DB335BE006}"/>
              </a:ext>
            </a:extLst>
          </p:cNvPr>
          <p:cNvSpPr>
            <a:spLocks xmlns:a="http://schemas.openxmlformats.org/drawingml/2006/main" noGrp="1"/>
          </p:cNvSpPr>
          <p:nvPr/>
        </p:nvSpPr>
        <p:spPr>
          <a:xfrm xmlns:a="http://schemas.openxmlformats.org/drawingml/2006/main">
            <a:off x="609600" y="2466975"/>
            <a:ext cx="10477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850" b="0">
                <a:solidFill>
                  <a:srgbClr val="173F43"/>
                </a:solidFill>
                <a:latin typeface="DejaVu Sans"/>
                <a:ea typeface="DejaVu Sans"/>
                <a:cs typeface="DejaVu Sans"/>
              </a:defRPr>
            </a:defPPr>
            <a:lvl1pPr algn="l">
              <a:defRPr sz="2850" b="0">
                <a:solidFill>
                  <a:srgbClr val="173F43"/>
                </a:solidFill>
                <a:latin typeface="DejaVu Sans"/>
                <a:ea typeface="DejaVu Sans"/>
                <a:cs typeface="DejaVu Sans"/>
              </a:defRPr>
            </a:lvl1pPr>
            <a:lvl2pPr algn="l">
              <a:defRPr sz="2850" b="0">
                <a:solidFill>
                  <a:srgbClr val="173F43"/>
                </a:solidFill>
                <a:latin typeface="DejaVu Sans"/>
                <a:ea typeface="DejaVu Sans"/>
                <a:cs typeface="DejaVu Sans"/>
              </a:defRPr>
            </a:lvl2pPr>
            <a:lvl3pPr algn="l">
              <a:defRPr sz="2850" b="0">
                <a:solidFill>
                  <a:srgbClr val="173F43"/>
                </a:solidFill>
                <a:latin typeface="DejaVu Sans"/>
                <a:ea typeface="DejaVu Sans"/>
                <a:cs typeface="DejaVu Sans"/>
              </a:defRPr>
            </a:lvl3pPr>
            <a:lvl4pPr algn="l">
              <a:defRPr sz="2850" b="0">
                <a:solidFill>
                  <a:srgbClr val="173F43"/>
                </a:solidFill>
                <a:latin typeface="DejaVu Sans"/>
                <a:ea typeface="DejaVu Sans"/>
                <a:cs typeface="DejaVu Sans"/>
              </a:defRPr>
            </a:lvl4pPr>
            <a:lvl5pPr algn="l">
              <a:defRPr sz="2850" b="0">
                <a:solidFill>
                  <a:srgbClr val="173F43"/>
                </a:solidFill>
                <a:latin typeface="DejaVu Sans"/>
                <a:ea typeface="DejaVu Sans"/>
                <a:cs typeface="DejaVu Sans"/>
              </a:defRPr>
            </a:lvl5pPr>
            <a:lvl6pPr algn="l">
              <a:defRPr sz="2850" b="0">
                <a:solidFill>
                  <a:srgbClr val="173F43"/>
                </a:solidFill>
                <a:latin typeface="DejaVu Sans"/>
                <a:ea typeface="DejaVu Sans"/>
                <a:cs typeface="DejaVu Sans"/>
              </a:defRPr>
            </a:lvl6pPr>
            <a:lvl7pPr algn="l">
              <a:defRPr sz="2850" b="0">
                <a:solidFill>
                  <a:srgbClr val="173F43"/>
                </a:solidFill>
                <a:latin typeface="DejaVu Sans"/>
                <a:ea typeface="DejaVu Sans"/>
                <a:cs typeface="DejaVu Sans"/>
              </a:defRPr>
            </a:lvl7pPr>
            <a:lvl8pPr algn="l">
              <a:defRPr sz="2850" b="0">
                <a:solidFill>
                  <a:srgbClr val="173F43"/>
                </a:solidFill>
                <a:latin typeface="DejaVu Sans"/>
                <a:ea typeface="DejaVu Sans"/>
                <a:cs typeface="DejaVu Sans"/>
              </a:defRPr>
            </a:lvl8pPr>
            <a:lvl9pPr algn="l">
              <a:defRPr sz="2850" b="0">
                <a:solidFill>
                  <a:srgbClr val="173F43"/>
                </a:solidFill>
                <a:latin typeface="DejaVu Sans"/>
                <a:ea typeface="DejaVu Sans"/>
                <a:cs typeface="DejaVu Sans"/>
              </a:defRPr>
            </a:lvl9pPr>
          </a:lstStyle>
          <a:p xmlns:a="http://schemas.openxmlformats.org/drawingml/2006/main">
            <a:pPr algn="l">
              <a:defRPr sz="2850" b="0">
                <a:solidFill>
                  <a:srgbClr val="173F43"/>
                </a:solidFill>
                <a:latin typeface="DejaVu Sans"/>
                <a:ea typeface="DejaVu Sans"/>
                <a:cs typeface="DejaVu Sans"/>
              </a:defRPr>
            </a:pPr>
            <a:r>
              <a:rPr sz="2850" b="0">
                <a:solidFill>
                  <a:srgbClr val="173F43"/>
                </a:solidFill>
                <a:latin typeface="DejaVu Sans"/>
                <a:ea typeface="DejaVu Sans"/>
                <a:cs typeface="DejaVu Sans"/>
              </a:rPr>
              <a:t>Messages arrive all day.</a:t>
            </a:r>
          </a:p>
        </p:txBody>
      </p:sp>
      <p:sp>
        <p:nvSpPr>
          <p:cNvPr id="6" name="text-5">
            <a:extLst xmlns:a="http://schemas.openxmlformats.org/drawingml/2006/main">
              <a:ext uri="{FF2B5EF4-FFF2-40B4-BE49-F238E27FC236}">
                <a16:creationId xmlns:a16="http://schemas.microsoft.com/office/drawing/2014/main" id="{17FE88DA-5DD0-43AC-8C27-E6BE5CA11AC0}"/>
              </a:ext>
            </a:extLst>
          </p:cNvPr>
          <p:cNvSpPr>
            <a:spLocks xmlns:a="http://schemas.openxmlformats.org/drawingml/2006/main" noGrp="1"/>
          </p:cNvSpPr>
          <p:nvPr/>
        </p:nvSpPr>
        <p:spPr>
          <a:xfrm xmlns:a="http://schemas.openxmlformats.org/drawingml/2006/main">
            <a:off x="609600" y="3333750"/>
            <a:ext cx="10477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850" b="0">
                <a:solidFill>
                  <a:srgbClr val="173F43"/>
                </a:solidFill>
                <a:latin typeface="DejaVu Sans"/>
                <a:ea typeface="DejaVu Sans"/>
                <a:cs typeface="DejaVu Sans"/>
              </a:defRPr>
            </a:defPPr>
            <a:lvl1pPr algn="l">
              <a:defRPr sz="2850" b="0">
                <a:solidFill>
                  <a:srgbClr val="173F43"/>
                </a:solidFill>
                <a:latin typeface="DejaVu Sans"/>
                <a:ea typeface="DejaVu Sans"/>
                <a:cs typeface="DejaVu Sans"/>
              </a:defRPr>
            </a:lvl1pPr>
            <a:lvl2pPr algn="l">
              <a:defRPr sz="2850" b="0">
                <a:solidFill>
                  <a:srgbClr val="173F43"/>
                </a:solidFill>
                <a:latin typeface="DejaVu Sans"/>
                <a:ea typeface="DejaVu Sans"/>
                <a:cs typeface="DejaVu Sans"/>
              </a:defRPr>
            </a:lvl2pPr>
            <a:lvl3pPr algn="l">
              <a:defRPr sz="2850" b="0">
                <a:solidFill>
                  <a:srgbClr val="173F43"/>
                </a:solidFill>
                <a:latin typeface="DejaVu Sans"/>
                <a:ea typeface="DejaVu Sans"/>
                <a:cs typeface="DejaVu Sans"/>
              </a:defRPr>
            </a:lvl3pPr>
            <a:lvl4pPr algn="l">
              <a:defRPr sz="2850" b="0">
                <a:solidFill>
                  <a:srgbClr val="173F43"/>
                </a:solidFill>
                <a:latin typeface="DejaVu Sans"/>
                <a:ea typeface="DejaVu Sans"/>
                <a:cs typeface="DejaVu Sans"/>
              </a:defRPr>
            </a:lvl4pPr>
            <a:lvl5pPr algn="l">
              <a:defRPr sz="2850" b="0">
                <a:solidFill>
                  <a:srgbClr val="173F43"/>
                </a:solidFill>
                <a:latin typeface="DejaVu Sans"/>
                <a:ea typeface="DejaVu Sans"/>
                <a:cs typeface="DejaVu Sans"/>
              </a:defRPr>
            </a:lvl5pPr>
            <a:lvl6pPr algn="l">
              <a:defRPr sz="2850" b="0">
                <a:solidFill>
                  <a:srgbClr val="173F43"/>
                </a:solidFill>
                <a:latin typeface="DejaVu Sans"/>
                <a:ea typeface="DejaVu Sans"/>
                <a:cs typeface="DejaVu Sans"/>
              </a:defRPr>
            </a:lvl6pPr>
            <a:lvl7pPr algn="l">
              <a:defRPr sz="2850" b="0">
                <a:solidFill>
                  <a:srgbClr val="173F43"/>
                </a:solidFill>
                <a:latin typeface="DejaVu Sans"/>
                <a:ea typeface="DejaVu Sans"/>
                <a:cs typeface="DejaVu Sans"/>
              </a:defRPr>
            </a:lvl7pPr>
            <a:lvl8pPr algn="l">
              <a:defRPr sz="2850" b="0">
                <a:solidFill>
                  <a:srgbClr val="173F43"/>
                </a:solidFill>
                <a:latin typeface="DejaVu Sans"/>
                <a:ea typeface="DejaVu Sans"/>
                <a:cs typeface="DejaVu Sans"/>
              </a:defRPr>
            </a:lvl8pPr>
            <a:lvl9pPr algn="l">
              <a:defRPr sz="2850" b="0">
                <a:solidFill>
                  <a:srgbClr val="173F43"/>
                </a:solidFill>
                <a:latin typeface="DejaVu Sans"/>
                <a:ea typeface="DejaVu Sans"/>
                <a:cs typeface="DejaVu Sans"/>
              </a:defRPr>
            </a:lvl9pPr>
          </a:lstStyle>
          <a:p xmlns:a="http://schemas.openxmlformats.org/drawingml/2006/main">
            <a:pPr algn="l">
              <a:defRPr sz="2850" b="0">
                <a:solidFill>
                  <a:srgbClr val="173F43"/>
                </a:solidFill>
                <a:latin typeface="DejaVu Sans"/>
                <a:ea typeface="DejaVu Sans"/>
                <a:cs typeface="DejaVu Sans"/>
              </a:defRPr>
            </a:pPr>
            <a:r>
              <a:rPr sz="2850" b="0">
                <a:solidFill>
                  <a:srgbClr val="173F43"/>
                </a:solidFill>
                <a:latin typeface="DejaVu Sans"/>
                <a:ea typeface="DejaVu Sans"/>
                <a:cs typeface="DejaVu Sans"/>
              </a:rPr>
              <a:t>Tariro helps colleagues and family.</a:t>
            </a:r>
          </a:p>
        </p:txBody>
      </p:sp>
      <p:sp>
        <p:nvSpPr>
          <p:cNvPr id="7" name="text-6">
            <a:extLst xmlns:a="http://schemas.openxmlformats.org/drawingml/2006/main">
              <a:ext uri="{FF2B5EF4-FFF2-40B4-BE49-F238E27FC236}">
                <a16:creationId xmlns:a16="http://schemas.microsoft.com/office/drawing/2014/main" id="{E6B8696C-BF72-441B-8E32-B9FFD5EC91D9}"/>
              </a:ext>
            </a:extLst>
          </p:cNvPr>
          <p:cNvSpPr>
            <a:spLocks xmlns:a="http://schemas.openxmlformats.org/drawingml/2006/main" noGrp="1"/>
          </p:cNvSpPr>
          <p:nvPr/>
        </p:nvSpPr>
        <p:spPr>
          <a:xfrm xmlns:a="http://schemas.openxmlformats.org/drawingml/2006/main">
            <a:off x="609600" y="4200525"/>
            <a:ext cx="10477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850" b="0">
                <a:solidFill>
                  <a:srgbClr val="173F43"/>
                </a:solidFill>
                <a:latin typeface="DejaVu Sans"/>
                <a:ea typeface="DejaVu Sans"/>
                <a:cs typeface="DejaVu Sans"/>
              </a:defRPr>
            </a:defPPr>
            <a:lvl1pPr algn="l">
              <a:defRPr sz="2850" b="0">
                <a:solidFill>
                  <a:srgbClr val="173F43"/>
                </a:solidFill>
                <a:latin typeface="DejaVu Sans"/>
                <a:ea typeface="DejaVu Sans"/>
                <a:cs typeface="DejaVu Sans"/>
              </a:defRPr>
            </a:lvl1pPr>
            <a:lvl2pPr algn="l">
              <a:defRPr sz="2850" b="0">
                <a:solidFill>
                  <a:srgbClr val="173F43"/>
                </a:solidFill>
                <a:latin typeface="DejaVu Sans"/>
                <a:ea typeface="DejaVu Sans"/>
                <a:cs typeface="DejaVu Sans"/>
              </a:defRPr>
            </a:lvl2pPr>
            <a:lvl3pPr algn="l">
              <a:defRPr sz="2850" b="0">
                <a:solidFill>
                  <a:srgbClr val="173F43"/>
                </a:solidFill>
                <a:latin typeface="DejaVu Sans"/>
                <a:ea typeface="DejaVu Sans"/>
                <a:cs typeface="DejaVu Sans"/>
              </a:defRPr>
            </a:lvl3pPr>
            <a:lvl4pPr algn="l">
              <a:defRPr sz="2850" b="0">
                <a:solidFill>
                  <a:srgbClr val="173F43"/>
                </a:solidFill>
                <a:latin typeface="DejaVu Sans"/>
                <a:ea typeface="DejaVu Sans"/>
                <a:cs typeface="DejaVu Sans"/>
              </a:defRPr>
            </a:lvl4pPr>
            <a:lvl5pPr algn="l">
              <a:defRPr sz="2850" b="0">
                <a:solidFill>
                  <a:srgbClr val="173F43"/>
                </a:solidFill>
                <a:latin typeface="DejaVu Sans"/>
                <a:ea typeface="DejaVu Sans"/>
                <a:cs typeface="DejaVu Sans"/>
              </a:defRPr>
            </a:lvl5pPr>
            <a:lvl6pPr algn="l">
              <a:defRPr sz="2850" b="0">
                <a:solidFill>
                  <a:srgbClr val="173F43"/>
                </a:solidFill>
                <a:latin typeface="DejaVu Sans"/>
                <a:ea typeface="DejaVu Sans"/>
                <a:cs typeface="DejaVu Sans"/>
              </a:defRPr>
            </a:lvl6pPr>
            <a:lvl7pPr algn="l">
              <a:defRPr sz="2850" b="0">
                <a:solidFill>
                  <a:srgbClr val="173F43"/>
                </a:solidFill>
                <a:latin typeface="DejaVu Sans"/>
                <a:ea typeface="DejaVu Sans"/>
                <a:cs typeface="DejaVu Sans"/>
              </a:defRPr>
            </a:lvl7pPr>
            <a:lvl8pPr algn="l">
              <a:defRPr sz="2850" b="0">
                <a:solidFill>
                  <a:srgbClr val="173F43"/>
                </a:solidFill>
                <a:latin typeface="DejaVu Sans"/>
                <a:ea typeface="DejaVu Sans"/>
                <a:cs typeface="DejaVu Sans"/>
              </a:defRPr>
            </a:lvl8pPr>
            <a:lvl9pPr algn="l">
              <a:defRPr sz="2850" b="0">
                <a:solidFill>
                  <a:srgbClr val="173F43"/>
                </a:solidFill>
                <a:latin typeface="DejaVu Sans"/>
                <a:ea typeface="DejaVu Sans"/>
                <a:cs typeface="DejaVu Sans"/>
              </a:defRPr>
            </a:lvl9pPr>
          </a:lstStyle>
          <a:p xmlns:a="http://schemas.openxmlformats.org/drawingml/2006/main">
            <a:pPr algn="l">
              <a:defRPr sz="2850" b="0">
                <a:solidFill>
                  <a:srgbClr val="173F43"/>
                </a:solidFill>
                <a:latin typeface="DejaVu Sans"/>
                <a:ea typeface="DejaVu Sans"/>
                <a:cs typeface="DejaVu Sans"/>
              </a:defRPr>
            </a:pPr>
            <a:r>
              <a:rPr sz="2850" b="0">
                <a:solidFill>
                  <a:srgbClr val="173F43"/>
                </a:solidFill>
                <a:latin typeface="DejaVu Sans"/>
                <a:ea typeface="DejaVu Sans"/>
                <a:cs typeface="DejaVu Sans"/>
              </a:rPr>
              <a:t>At night, there is nobody they feel able to call.</a:t>
            </a:r>
          </a:p>
        </p:txBody>
      </p:sp>
      <p:sp>
        <p:nvSpPr>
          <p:cNvPr id="8" name="text-7">
            <a:extLst xmlns:a="http://schemas.openxmlformats.org/drawingml/2006/main">
              <a:ext uri="{FF2B5EF4-FFF2-40B4-BE49-F238E27FC236}">
                <a16:creationId xmlns:a16="http://schemas.microsoft.com/office/drawing/2014/main" id="{538A3EFF-44DB-4AA9-8786-8B41988F762C}"/>
              </a:ext>
            </a:extLst>
          </p:cNvPr>
          <p:cNvSpPr>
            <a:spLocks xmlns:a="http://schemas.openxmlformats.org/drawingml/2006/main" noGrp="1"/>
          </p:cNvSpPr>
          <p:nvPr/>
        </p:nvSpPr>
        <p:spPr>
          <a:xfrm xmlns:a="http://schemas.openxmlformats.org/drawingml/2006/main">
            <a:off x="609600" y="5543550"/>
            <a:ext cx="109347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725" b="0">
                <a:solidFill>
                  <a:srgbClr val="A95237"/>
                </a:solidFill>
                <a:latin typeface="DejaVu Sans"/>
                <a:ea typeface="DejaVu Sans"/>
                <a:cs typeface="DejaVu Sans"/>
              </a:defRPr>
            </a:defPPr>
            <a:lvl1pPr algn="l">
              <a:defRPr sz="1725" b="0">
                <a:solidFill>
                  <a:srgbClr val="A95237"/>
                </a:solidFill>
                <a:latin typeface="DejaVu Sans"/>
                <a:ea typeface="DejaVu Sans"/>
                <a:cs typeface="DejaVu Sans"/>
              </a:defRPr>
            </a:lvl1pPr>
            <a:lvl2pPr algn="l">
              <a:defRPr sz="1725" b="0">
                <a:solidFill>
                  <a:srgbClr val="A95237"/>
                </a:solidFill>
                <a:latin typeface="DejaVu Sans"/>
                <a:ea typeface="DejaVu Sans"/>
                <a:cs typeface="DejaVu Sans"/>
              </a:defRPr>
            </a:lvl2pPr>
            <a:lvl3pPr algn="l">
              <a:defRPr sz="1725" b="0">
                <a:solidFill>
                  <a:srgbClr val="A95237"/>
                </a:solidFill>
                <a:latin typeface="DejaVu Sans"/>
                <a:ea typeface="DejaVu Sans"/>
                <a:cs typeface="DejaVu Sans"/>
              </a:defRPr>
            </a:lvl3pPr>
            <a:lvl4pPr algn="l">
              <a:defRPr sz="1725" b="0">
                <a:solidFill>
                  <a:srgbClr val="A95237"/>
                </a:solidFill>
                <a:latin typeface="DejaVu Sans"/>
                <a:ea typeface="DejaVu Sans"/>
                <a:cs typeface="DejaVu Sans"/>
              </a:defRPr>
            </a:lvl4pPr>
            <a:lvl5pPr algn="l">
              <a:defRPr sz="1725" b="0">
                <a:solidFill>
                  <a:srgbClr val="A95237"/>
                </a:solidFill>
                <a:latin typeface="DejaVu Sans"/>
                <a:ea typeface="DejaVu Sans"/>
                <a:cs typeface="DejaVu Sans"/>
              </a:defRPr>
            </a:lvl5pPr>
            <a:lvl6pPr algn="l">
              <a:defRPr sz="1725" b="0">
                <a:solidFill>
                  <a:srgbClr val="A95237"/>
                </a:solidFill>
                <a:latin typeface="DejaVu Sans"/>
                <a:ea typeface="DejaVu Sans"/>
                <a:cs typeface="DejaVu Sans"/>
              </a:defRPr>
            </a:lvl6pPr>
            <a:lvl7pPr algn="l">
              <a:defRPr sz="1725" b="0">
                <a:solidFill>
                  <a:srgbClr val="A95237"/>
                </a:solidFill>
                <a:latin typeface="DejaVu Sans"/>
                <a:ea typeface="DejaVu Sans"/>
                <a:cs typeface="DejaVu Sans"/>
              </a:defRPr>
            </a:lvl7pPr>
            <a:lvl8pPr algn="l">
              <a:defRPr sz="1725" b="0">
                <a:solidFill>
                  <a:srgbClr val="A95237"/>
                </a:solidFill>
                <a:latin typeface="DejaVu Sans"/>
                <a:ea typeface="DejaVu Sans"/>
                <a:cs typeface="DejaVu Sans"/>
              </a:defRPr>
            </a:lvl8pPr>
            <a:lvl9pPr algn="l">
              <a:defRPr sz="1725" b="0">
                <a:solidFill>
                  <a:srgbClr val="A95237"/>
                </a:solidFill>
                <a:latin typeface="DejaVu Sans"/>
                <a:ea typeface="DejaVu Sans"/>
                <a:cs typeface="DejaVu Sans"/>
              </a:defRPr>
            </a:lvl9pPr>
          </a:lstStyle>
          <a:p xmlns:a="http://schemas.openxmlformats.org/drawingml/2006/main">
            <a:pPr algn="l">
              <a:defRPr sz="1725" b="0">
                <a:solidFill>
                  <a:srgbClr val="A95237"/>
                </a:solidFill>
                <a:latin typeface="DejaVu Sans"/>
                <a:ea typeface="DejaVu Sans"/>
                <a:cs typeface="DejaVu Sans"/>
              </a:defRPr>
            </a:pPr>
            <a:r>
              <a:rPr sz="1725" b="0">
                <a:solidFill>
                  <a:srgbClr val="A95237"/>
                </a:solidFill>
                <a:latin typeface="DejaVu Sans"/>
                <a:ea typeface="DejaVu Sans"/>
                <a:cs typeface="DejaVu Sans"/>
              </a:rPr>
              <a:t>What might Tariro need before another invitation would help?</a:t>
            </a:r>
          </a:p>
        </p:txBody>
      </p:sp>
    </p:spTree>
    <p:extLst>
      <p:ext uri="{BB962C8B-B14F-4D97-AF65-F5344CB8AC3E}">
        <p14:creationId xmlns:p14="http://schemas.microsoft.com/office/powerpoint/2010/main" val="1216771540"/>
      </p:ext>
    </p:extLst>
  </p:cSld>
</p:sld>
</file>

<file path=ppt/slides/slide10.xml><?xml version="1.0" encoding="utf-8"?>
<p:sld xmlns:p="http://schemas.openxmlformats.org/presentationml/2006/main">
  <p:cSld>
    <p:bg>
      <p:bgPr>
        <a:solidFill xmlns:a="http://schemas.openxmlformats.org/drawingml/2006/main">
          <a:srgbClr val="F7F2E7"/>
        </a:solidFill>
      </p:bgPr>
    </p:bg>
    <p:spTree>
      <p:nvGrpSpPr>
        <p:cNvPr id="1" name=""/>
        <p:cNvGrpSpPr/>
        <p:nvPr/>
      </p:nvGrpSpPr>
      <p:grpSpPr>
        <a:xfrm xmlns:a="http://schemas.openxmlformats.org/drawingml/2006/main"/>
      </p:grpSpPr>
      <p:cxnSp>
        <p:nvCxnSpPr>
          <p:cNvPr id="11" name="">
            <a:extLst xmlns:a="http://schemas.openxmlformats.org/drawingml/2006/main">
              <a:ext uri="{FF2B5EF4-FFF2-40B4-BE49-F238E27FC236}">
                <a16:creationId xmlns:a16="http://schemas.microsoft.com/office/drawing/2014/main" id="{ACDBEE2A-AB1D-4759-84C3-8EC513F7F6E1}"/>
              </a:ext>
            </a:extLst>
          </p:cNvPr>
          <p:cNvCxnSpPr>
            <a:stCxn xmlns:a="http://schemas.openxmlformats.org/drawingml/2006/main" id="6" idx="3"/>
            <a:endCxn xmlns:a="http://schemas.openxmlformats.org/drawingml/2006/main" id="8" idx="1"/>
          </p:cNvCxnSpPr>
          <p:nvPr/>
        </p:nvCxnSpPr>
        <p:spPr>
          <a:xfrm xmlns:a="http://schemas.openxmlformats.org/drawingml/2006/main">
            <a:off x="7753350" y="3143250"/>
            <a:ext cx="476250" cy="0"/>
          </a:xfrm>
          <a:prstGeom xmlns:a="http://schemas.openxmlformats.org/drawingml/2006/main" prst="straightConnector1">
            <a:avLst/>
          </a:prstGeom>
          <a:ln xmlns:a="http://schemas.openxmlformats.org/drawingml/2006/main" w="28575">
            <a:solidFill>
              <a:srgbClr val="A95237"/>
            </a:solidFill>
            <a:prstDash val="solid"/>
            <a:tailEnd type="arrow" w="med" len="med"/>
          </a:ln>
        </p:spPr>
      </p:cxnSp>
      <p:cxnSp>
        <p:nvCxnSpPr>
          <p:cNvPr id="10" name="">
            <a:extLst xmlns:a="http://schemas.openxmlformats.org/drawingml/2006/main">
              <a:ext uri="{FF2B5EF4-FFF2-40B4-BE49-F238E27FC236}">
                <a16:creationId xmlns:a16="http://schemas.microsoft.com/office/drawing/2014/main" id="{5B77AB1F-A700-4A44-ABDB-78F0AEC706C2}"/>
              </a:ext>
            </a:extLst>
          </p:cNvPr>
          <p:cNvCxnSpPr>
            <a:stCxn xmlns:a="http://schemas.openxmlformats.org/drawingml/2006/main" id="4" idx="3"/>
            <a:endCxn xmlns:a="http://schemas.openxmlformats.org/drawingml/2006/main" id="6" idx="1"/>
          </p:cNvCxnSpPr>
          <p:nvPr/>
        </p:nvCxnSpPr>
        <p:spPr>
          <a:xfrm xmlns:a="http://schemas.openxmlformats.org/drawingml/2006/main">
            <a:off x="3943350" y="3143250"/>
            <a:ext cx="476250" cy="0"/>
          </a:xfrm>
          <a:prstGeom xmlns:a="http://schemas.openxmlformats.org/drawingml/2006/main" prst="straightConnector1">
            <a:avLst/>
          </a:prstGeom>
          <a:ln xmlns:a="http://schemas.openxmlformats.org/drawingml/2006/main" w="28575">
            <a:solidFill>
              <a:srgbClr val="A95237"/>
            </a:solidFill>
            <a:prstDash val="solid"/>
            <a:tailEnd type="arrow" w="med" len="med"/>
          </a:ln>
        </p:spPr>
      </p:cxnSp>
      <p:sp>
        <p:nvSpPr>
          <p:cNvPr id="14" name="text-0">
            <a:extLst xmlns:a="http://schemas.openxmlformats.org/drawingml/2006/main">
              <a:ext uri="{FF2B5EF4-FFF2-40B4-BE49-F238E27FC236}">
                <a16:creationId xmlns:a16="http://schemas.microsoft.com/office/drawing/2014/main" id="{846040C3-6F80-46E1-B96A-62ABB7439EBE}"/>
              </a:ext>
            </a:extLst>
          </p:cNvPr>
          <p:cNvSpPr>
            <a:spLocks xmlns:a="http://schemas.openxmlformats.org/drawingml/2006/main" noGrp="1"/>
          </p:cNvSpPr>
          <p:nvPr/>
        </p:nvSpPr>
        <p:spPr>
          <a:xfrm xmlns:a="http://schemas.openxmlformats.org/drawingml/2006/main">
            <a:off x="609600" y="457200"/>
            <a:ext cx="10953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300" b="1">
                <a:solidFill>
                  <a:srgbClr val="173F43"/>
                </a:solidFill>
                <a:latin typeface="DejaVu Sans"/>
                <a:ea typeface="DejaVu Sans"/>
                <a:cs typeface="DejaVu Sans"/>
              </a:defRPr>
            </a:defPPr>
            <a:lvl1pPr algn="l">
              <a:defRPr sz="3300" b="1">
                <a:solidFill>
                  <a:srgbClr val="173F43"/>
                </a:solidFill>
                <a:latin typeface="DejaVu Sans"/>
                <a:ea typeface="DejaVu Sans"/>
                <a:cs typeface="DejaVu Sans"/>
              </a:defRPr>
            </a:lvl1pPr>
            <a:lvl2pPr algn="l">
              <a:defRPr sz="3300" b="1">
                <a:solidFill>
                  <a:srgbClr val="173F43"/>
                </a:solidFill>
                <a:latin typeface="DejaVu Sans"/>
                <a:ea typeface="DejaVu Sans"/>
                <a:cs typeface="DejaVu Sans"/>
              </a:defRPr>
            </a:lvl2pPr>
            <a:lvl3pPr algn="l">
              <a:defRPr sz="3300" b="1">
                <a:solidFill>
                  <a:srgbClr val="173F43"/>
                </a:solidFill>
                <a:latin typeface="DejaVu Sans"/>
                <a:ea typeface="DejaVu Sans"/>
                <a:cs typeface="DejaVu Sans"/>
              </a:defRPr>
            </a:lvl3pPr>
            <a:lvl4pPr algn="l">
              <a:defRPr sz="3300" b="1">
                <a:solidFill>
                  <a:srgbClr val="173F43"/>
                </a:solidFill>
                <a:latin typeface="DejaVu Sans"/>
                <a:ea typeface="DejaVu Sans"/>
                <a:cs typeface="DejaVu Sans"/>
              </a:defRPr>
            </a:lvl4pPr>
            <a:lvl5pPr algn="l">
              <a:defRPr sz="3300" b="1">
                <a:solidFill>
                  <a:srgbClr val="173F43"/>
                </a:solidFill>
                <a:latin typeface="DejaVu Sans"/>
                <a:ea typeface="DejaVu Sans"/>
                <a:cs typeface="DejaVu Sans"/>
              </a:defRPr>
            </a:lvl5pPr>
            <a:lvl6pPr algn="l">
              <a:defRPr sz="3300" b="1">
                <a:solidFill>
                  <a:srgbClr val="173F43"/>
                </a:solidFill>
                <a:latin typeface="DejaVu Sans"/>
                <a:ea typeface="DejaVu Sans"/>
                <a:cs typeface="DejaVu Sans"/>
              </a:defRPr>
            </a:lvl6pPr>
            <a:lvl7pPr algn="l">
              <a:defRPr sz="3300" b="1">
                <a:solidFill>
                  <a:srgbClr val="173F43"/>
                </a:solidFill>
                <a:latin typeface="DejaVu Sans"/>
                <a:ea typeface="DejaVu Sans"/>
                <a:cs typeface="DejaVu Sans"/>
              </a:defRPr>
            </a:lvl7pPr>
            <a:lvl8pPr algn="l">
              <a:defRPr sz="3300" b="1">
                <a:solidFill>
                  <a:srgbClr val="173F43"/>
                </a:solidFill>
                <a:latin typeface="DejaVu Sans"/>
                <a:ea typeface="DejaVu Sans"/>
                <a:cs typeface="DejaVu Sans"/>
              </a:defRPr>
            </a:lvl8pPr>
            <a:lvl9pPr algn="l">
              <a:defRPr sz="3300" b="1">
                <a:solidFill>
                  <a:srgbClr val="173F43"/>
                </a:solidFill>
                <a:latin typeface="DejaVu Sans"/>
                <a:ea typeface="DejaVu Sans"/>
                <a:cs typeface="DejaVu Sans"/>
              </a:defRPr>
            </a:lvl9pPr>
          </a:lstStyle>
          <a:p xmlns:a="http://schemas.openxmlformats.org/drawingml/2006/main">
            <a:pPr algn="l">
              <a:defRPr sz="3300" b="1">
                <a:solidFill>
                  <a:srgbClr val="173F43"/>
                </a:solidFill>
                <a:latin typeface="DejaVu Sans"/>
                <a:ea typeface="DejaVu Sans"/>
                <a:cs typeface="DejaVu Sans"/>
              </a:defRPr>
            </a:pPr>
            <a:r>
              <a:rPr sz="3300" b="1">
                <a:solidFill>
                  <a:srgbClr val="173F43"/>
                </a:solidFill>
                <a:latin typeface="DejaVu Sans"/>
                <a:ea typeface="DejaVu Sans"/>
                <a:cs typeface="DejaVu Sans"/>
              </a:rPr>
              <a:t>The first bridge can be small</a:t>
            </a:r>
          </a:p>
        </p:txBody>
      </p:sp>
      <p:sp>
        <p:nvSpPr>
          <p:cNvPr id="2" name="text-1">
            <a:extLst xmlns:a="http://schemas.openxmlformats.org/drawingml/2006/main">
              <a:ext uri="{FF2B5EF4-FFF2-40B4-BE49-F238E27FC236}">
                <a16:creationId xmlns:a16="http://schemas.microsoft.com/office/drawing/2014/main" id="{E7DA61B2-08F9-4BCB-83E7-029FCE1097D9}"/>
              </a:ext>
            </a:extLst>
          </p:cNvPr>
          <p:cNvSpPr>
            <a:spLocks xmlns:a="http://schemas.openxmlformats.org/drawingml/2006/main" noGrp="1"/>
          </p:cNvSpPr>
          <p:nvPr/>
        </p:nvSpPr>
        <p:spPr>
          <a:xfrm xmlns:a="http://schemas.openxmlformats.org/drawingml/2006/main">
            <a:off x="609600" y="6343650"/>
            <a:ext cx="2381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00" b="1">
                <a:solidFill>
                  <a:srgbClr val="52676A"/>
                </a:solidFill>
                <a:latin typeface="DejaVu Sans"/>
                <a:ea typeface="DejaVu Sans"/>
                <a:cs typeface="DejaVu Sans"/>
              </a:defRPr>
            </a:defPPr>
            <a:lvl1pPr algn="l">
              <a:defRPr sz="1200" b="1">
                <a:solidFill>
                  <a:srgbClr val="52676A"/>
                </a:solidFill>
                <a:latin typeface="DejaVu Sans"/>
                <a:ea typeface="DejaVu Sans"/>
                <a:cs typeface="DejaVu Sans"/>
              </a:defRPr>
            </a:lvl1pPr>
            <a:lvl2pPr algn="l">
              <a:defRPr sz="1200" b="1">
                <a:solidFill>
                  <a:srgbClr val="52676A"/>
                </a:solidFill>
                <a:latin typeface="DejaVu Sans"/>
                <a:ea typeface="DejaVu Sans"/>
                <a:cs typeface="DejaVu Sans"/>
              </a:defRPr>
            </a:lvl2pPr>
            <a:lvl3pPr algn="l">
              <a:defRPr sz="1200" b="1">
                <a:solidFill>
                  <a:srgbClr val="52676A"/>
                </a:solidFill>
                <a:latin typeface="DejaVu Sans"/>
                <a:ea typeface="DejaVu Sans"/>
                <a:cs typeface="DejaVu Sans"/>
              </a:defRPr>
            </a:lvl3pPr>
            <a:lvl4pPr algn="l">
              <a:defRPr sz="1200" b="1">
                <a:solidFill>
                  <a:srgbClr val="52676A"/>
                </a:solidFill>
                <a:latin typeface="DejaVu Sans"/>
                <a:ea typeface="DejaVu Sans"/>
                <a:cs typeface="DejaVu Sans"/>
              </a:defRPr>
            </a:lvl4pPr>
            <a:lvl5pPr algn="l">
              <a:defRPr sz="1200" b="1">
                <a:solidFill>
                  <a:srgbClr val="52676A"/>
                </a:solidFill>
                <a:latin typeface="DejaVu Sans"/>
                <a:ea typeface="DejaVu Sans"/>
                <a:cs typeface="DejaVu Sans"/>
              </a:defRPr>
            </a:lvl5pPr>
            <a:lvl6pPr algn="l">
              <a:defRPr sz="1200" b="1">
                <a:solidFill>
                  <a:srgbClr val="52676A"/>
                </a:solidFill>
                <a:latin typeface="DejaVu Sans"/>
                <a:ea typeface="DejaVu Sans"/>
                <a:cs typeface="DejaVu Sans"/>
              </a:defRPr>
            </a:lvl6pPr>
            <a:lvl7pPr algn="l">
              <a:defRPr sz="1200" b="1">
                <a:solidFill>
                  <a:srgbClr val="52676A"/>
                </a:solidFill>
                <a:latin typeface="DejaVu Sans"/>
                <a:ea typeface="DejaVu Sans"/>
                <a:cs typeface="DejaVu Sans"/>
              </a:defRPr>
            </a:lvl7pPr>
            <a:lvl8pPr algn="l">
              <a:defRPr sz="1200" b="1">
                <a:solidFill>
                  <a:srgbClr val="52676A"/>
                </a:solidFill>
                <a:latin typeface="DejaVu Sans"/>
                <a:ea typeface="DejaVu Sans"/>
                <a:cs typeface="DejaVu Sans"/>
              </a:defRPr>
            </a:lvl8pPr>
            <a:lvl9pPr algn="l">
              <a:defRPr sz="1200" b="1">
                <a:solidFill>
                  <a:srgbClr val="52676A"/>
                </a:solidFill>
                <a:latin typeface="DejaVu Sans"/>
                <a:ea typeface="DejaVu Sans"/>
                <a:cs typeface="DejaVu Sans"/>
              </a:defRPr>
            </a:lvl9pPr>
          </a:lstStyle>
          <a:p xmlns:a="http://schemas.openxmlformats.org/drawingml/2006/main">
            <a:pPr algn="l">
              <a:defRPr sz="1200" b="1">
                <a:solidFill>
                  <a:srgbClr val="52676A"/>
                </a:solidFill>
                <a:latin typeface="DejaVu Sans"/>
                <a:ea typeface="DejaVu Sans"/>
                <a:cs typeface="DejaVu Sans"/>
              </a:defRPr>
            </a:pPr>
            <a:r>
              <a:rPr sz="1200" b="1">
                <a:solidFill>
                  <a:srgbClr val="52676A"/>
                </a:solidFill>
                <a:latin typeface="DejaVu Sans"/>
                <a:ea typeface="DejaVu Sans"/>
                <a:cs typeface="DejaVu Sans"/>
              </a:rPr>
              <a:t>SAWUBONA</a:t>
            </a:r>
          </a:p>
        </p:txBody>
      </p:sp>
      <p:sp>
        <p:nvSpPr>
          <p:cNvPr id="3" name="text-2">
            <a:extLst xmlns:a="http://schemas.openxmlformats.org/drawingml/2006/main">
              <a:ext uri="{FF2B5EF4-FFF2-40B4-BE49-F238E27FC236}">
                <a16:creationId xmlns:a16="http://schemas.microsoft.com/office/drawing/2014/main" id="{39280522-176B-4933-8C8B-8239DF1039E3}"/>
              </a:ext>
            </a:extLst>
          </p:cNvPr>
          <p:cNvSpPr>
            <a:spLocks xmlns:a="http://schemas.openxmlformats.org/drawingml/2006/main" noGrp="1"/>
          </p:cNvSpPr>
          <p:nvPr/>
        </p:nvSpPr>
        <p:spPr>
          <a:xfrm xmlns:a="http://schemas.openxmlformats.org/drawingml/2006/main">
            <a:off x="11049000" y="6343650"/>
            <a:ext cx="5334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1200" b="0">
                <a:solidFill>
                  <a:srgbClr val="52676A"/>
                </a:solidFill>
                <a:latin typeface="DejaVu Sans"/>
                <a:ea typeface="DejaVu Sans"/>
                <a:cs typeface="DejaVu Sans"/>
              </a:defRPr>
            </a:defPPr>
            <a:lvl1pPr algn="r">
              <a:defRPr sz="1200" b="0">
                <a:solidFill>
                  <a:srgbClr val="52676A"/>
                </a:solidFill>
                <a:latin typeface="DejaVu Sans"/>
                <a:ea typeface="DejaVu Sans"/>
                <a:cs typeface="DejaVu Sans"/>
              </a:defRPr>
            </a:lvl1pPr>
            <a:lvl2pPr algn="r">
              <a:defRPr sz="1200" b="0">
                <a:solidFill>
                  <a:srgbClr val="52676A"/>
                </a:solidFill>
                <a:latin typeface="DejaVu Sans"/>
                <a:ea typeface="DejaVu Sans"/>
                <a:cs typeface="DejaVu Sans"/>
              </a:defRPr>
            </a:lvl2pPr>
            <a:lvl3pPr algn="r">
              <a:defRPr sz="1200" b="0">
                <a:solidFill>
                  <a:srgbClr val="52676A"/>
                </a:solidFill>
                <a:latin typeface="DejaVu Sans"/>
                <a:ea typeface="DejaVu Sans"/>
                <a:cs typeface="DejaVu Sans"/>
              </a:defRPr>
            </a:lvl3pPr>
            <a:lvl4pPr algn="r">
              <a:defRPr sz="1200" b="0">
                <a:solidFill>
                  <a:srgbClr val="52676A"/>
                </a:solidFill>
                <a:latin typeface="DejaVu Sans"/>
                <a:ea typeface="DejaVu Sans"/>
                <a:cs typeface="DejaVu Sans"/>
              </a:defRPr>
            </a:lvl4pPr>
            <a:lvl5pPr algn="r">
              <a:defRPr sz="1200" b="0">
                <a:solidFill>
                  <a:srgbClr val="52676A"/>
                </a:solidFill>
                <a:latin typeface="DejaVu Sans"/>
                <a:ea typeface="DejaVu Sans"/>
                <a:cs typeface="DejaVu Sans"/>
              </a:defRPr>
            </a:lvl5pPr>
            <a:lvl6pPr algn="r">
              <a:defRPr sz="1200" b="0">
                <a:solidFill>
                  <a:srgbClr val="52676A"/>
                </a:solidFill>
                <a:latin typeface="DejaVu Sans"/>
                <a:ea typeface="DejaVu Sans"/>
                <a:cs typeface="DejaVu Sans"/>
              </a:defRPr>
            </a:lvl6pPr>
            <a:lvl7pPr algn="r">
              <a:defRPr sz="1200" b="0">
                <a:solidFill>
                  <a:srgbClr val="52676A"/>
                </a:solidFill>
                <a:latin typeface="DejaVu Sans"/>
                <a:ea typeface="DejaVu Sans"/>
                <a:cs typeface="DejaVu Sans"/>
              </a:defRPr>
            </a:lvl7pPr>
            <a:lvl8pPr algn="r">
              <a:defRPr sz="1200" b="0">
                <a:solidFill>
                  <a:srgbClr val="52676A"/>
                </a:solidFill>
                <a:latin typeface="DejaVu Sans"/>
                <a:ea typeface="DejaVu Sans"/>
                <a:cs typeface="DejaVu Sans"/>
              </a:defRPr>
            </a:lvl8pPr>
            <a:lvl9pPr algn="r">
              <a:defRPr sz="1200" b="0">
                <a:solidFill>
                  <a:srgbClr val="52676A"/>
                </a:solidFill>
                <a:latin typeface="DejaVu Sans"/>
                <a:ea typeface="DejaVu Sans"/>
                <a:cs typeface="DejaVu Sans"/>
              </a:defRPr>
            </a:lvl9pPr>
          </a:lstStyle>
          <a:p xmlns:a="http://schemas.openxmlformats.org/drawingml/2006/main">
            <a:pPr algn="r">
              <a:defRPr sz="1200" b="0">
                <a:solidFill>
                  <a:srgbClr val="52676A"/>
                </a:solidFill>
                <a:latin typeface="DejaVu Sans"/>
                <a:ea typeface="DejaVu Sans"/>
                <a:cs typeface="DejaVu Sans"/>
              </a:defRPr>
            </a:pPr>
            <a:r>
              <a:rPr sz="1200" b="0">
                <a:solidFill>
                  <a:srgbClr val="52676A"/>
                </a:solidFill>
                <a:latin typeface="DejaVu Sans"/>
                <a:ea typeface="DejaVu Sans"/>
                <a:cs typeface="DejaVu Sans"/>
              </a:rPr>
              <a:t>10</a:t>
            </a:r>
          </a:p>
        </p:txBody>
      </p:sp>
      <p:sp>
        <p:nvSpPr>
          <p:cNvPr id="4" name="">
            <a:extLst xmlns:a="http://schemas.openxmlformats.org/drawingml/2006/main">
              <a:ext uri="{FF2B5EF4-FFF2-40B4-BE49-F238E27FC236}">
                <a16:creationId xmlns:a16="http://schemas.microsoft.com/office/drawing/2014/main" id="{843B4C27-58C2-4C7B-89B5-319625B10600}"/>
              </a:ext>
            </a:extLst>
          </p:cNvPr>
          <p:cNvSpPr>
            <a:spLocks xmlns:a="http://schemas.openxmlformats.org/drawingml/2006/main" noGrp="1"/>
          </p:cNvSpPr>
          <p:nvPr/>
        </p:nvSpPr>
        <p:spPr>
          <a:xfrm xmlns:a="http://schemas.openxmlformats.org/drawingml/2006/main">
            <a:off x="609600" y="2476500"/>
            <a:ext cx="3333750" cy="1333500"/>
          </a:xfrm>
          <a:prstGeom xmlns:a="http://schemas.openxmlformats.org/drawingml/2006/main" prst="rect">
            <a:avLst/>
          </a:prstGeom>
          <a:solidFill xmlns:a="http://schemas.openxmlformats.org/drawingml/2006/main">
            <a:srgbClr val="E7DDD0"/>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DE442938-CA9A-453D-ABCE-89262297AD54}"/>
              </a:ext>
            </a:extLst>
          </p:cNvPr>
          <p:cNvSpPr>
            <a:spLocks xmlns:a="http://schemas.openxmlformats.org/drawingml/2006/main" noGrp="1"/>
          </p:cNvSpPr>
          <p:nvPr/>
        </p:nvSpPr>
        <p:spPr>
          <a:xfrm xmlns:a="http://schemas.openxmlformats.org/drawingml/2006/main">
            <a:off x="762000" y="2638425"/>
            <a:ext cx="3028950" cy="1104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1875" b="1">
                <a:solidFill>
                  <a:srgbClr val="173F43"/>
                </a:solidFill>
                <a:latin typeface="DejaVu Sans"/>
                <a:ea typeface="DejaVu Sans"/>
                <a:cs typeface="DejaVu Sans"/>
              </a:defRPr>
            </a:defPPr>
            <a:lvl1pPr algn="ctr">
              <a:defRPr sz="1875" b="1">
                <a:solidFill>
                  <a:srgbClr val="173F43"/>
                </a:solidFill>
                <a:latin typeface="DejaVu Sans"/>
                <a:ea typeface="DejaVu Sans"/>
                <a:cs typeface="DejaVu Sans"/>
              </a:defRPr>
            </a:lvl1pPr>
            <a:lvl2pPr algn="ctr">
              <a:defRPr sz="1875" b="1">
                <a:solidFill>
                  <a:srgbClr val="173F43"/>
                </a:solidFill>
                <a:latin typeface="DejaVu Sans"/>
                <a:ea typeface="DejaVu Sans"/>
                <a:cs typeface="DejaVu Sans"/>
              </a:defRPr>
            </a:lvl2pPr>
            <a:lvl3pPr algn="ctr">
              <a:defRPr sz="1875" b="1">
                <a:solidFill>
                  <a:srgbClr val="173F43"/>
                </a:solidFill>
                <a:latin typeface="DejaVu Sans"/>
                <a:ea typeface="DejaVu Sans"/>
                <a:cs typeface="DejaVu Sans"/>
              </a:defRPr>
            </a:lvl3pPr>
            <a:lvl4pPr algn="ctr">
              <a:defRPr sz="1875" b="1">
                <a:solidFill>
                  <a:srgbClr val="173F43"/>
                </a:solidFill>
                <a:latin typeface="DejaVu Sans"/>
                <a:ea typeface="DejaVu Sans"/>
                <a:cs typeface="DejaVu Sans"/>
              </a:defRPr>
            </a:lvl4pPr>
            <a:lvl5pPr algn="ctr">
              <a:defRPr sz="1875" b="1">
                <a:solidFill>
                  <a:srgbClr val="173F43"/>
                </a:solidFill>
                <a:latin typeface="DejaVu Sans"/>
                <a:ea typeface="DejaVu Sans"/>
                <a:cs typeface="DejaVu Sans"/>
              </a:defRPr>
            </a:lvl5pPr>
            <a:lvl6pPr algn="ctr">
              <a:defRPr sz="1875" b="1">
                <a:solidFill>
                  <a:srgbClr val="173F43"/>
                </a:solidFill>
                <a:latin typeface="DejaVu Sans"/>
                <a:ea typeface="DejaVu Sans"/>
                <a:cs typeface="DejaVu Sans"/>
              </a:defRPr>
            </a:lvl6pPr>
            <a:lvl7pPr algn="ctr">
              <a:defRPr sz="1875" b="1">
                <a:solidFill>
                  <a:srgbClr val="173F43"/>
                </a:solidFill>
                <a:latin typeface="DejaVu Sans"/>
                <a:ea typeface="DejaVu Sans"/>
                <a:cs typeface="DejaVu Sans"/>
              </a:defRPr>
            </a:lvl7pPr>
            <a:lvl8pPr algn="ctr">
              <a:defRPr sz="1875" b="1">
                <a:solidFill>
                  <a:srgbClr val="173F43"/>
                </a:solidFill>
                <a:latin typeface="DejaVu Sans"/>
                <a:ea typeface="DejaVu Sans"/>
                <a:cs typeface="DejaVu Sans"/>
              </a:defRPr>
            </a:lvl8pPr>
            <a:lvl9pPr algn="ctr">
              <a:defRPr sz="1875" b="1">
                <a:solidFill>
                  <a:srgbClr val="173F43"/>
                </a:solidFill>
                <a:latin typeface="DejaVu Sans"/>
                <a:ea typeface="DejaVu Sans"/>
                <a:cs typeface="DejaVu Sans"/>
              </a:defRPr>
            </a:lvl9pPr>
          </a:lstStyle>
          <a:p xmlns:a="http://schemas.openxmlformats.org/drawingml/2006/main">
            <a:pPr algn="ctr">
              <a:defRPr sz="1875" b="1">
                <a:solidFill>
                  <a:srgbClr val="173F43"/>
                </a:solidFill>
                <a:latin typeface="DejaVu Sans"/>
                <a:ea typeface="DejaVu Sans"/>
                <a:cs typeface="DejaVu Sans"/>
              </a:defRPr>
            </a:pPr>
            <a:r>
              <a:rPr sz="1875" b="1">
                <a:solidFill>
                  <a:srgbClr val="173F43"/>
                </a:solidFill>
                <a:latin typeface="DejaVu Sans"/>
                <a:ea typeface="DejaVu Sans"/>
                <a:cs typeface="DejaVu Sans"/>
              </a:rPr>
              <a:t>What I need</a:t>
            </a:r>
          </a:p>
        </p:txBody>
      </p:sp>
      <p:sp>
        <p:nvSpPr>
          <p:cNvPr id="6" name="">
            <a:extLst xmlns:a="http://schemas.openxmlformats.org/drawingml/2006/main">
              <a:ext uri="{FF2B5EF4-FFF2-40B4-BE49-F238E27FC236}">
                <a16:creationId xmlns:a16="http://schemas.microsoft.com/office/drawing/2014/main" id="{1EA5DAC6-3CB5-480D-B3D2-A73933E4C93A}"/>
              </a:ext>
            </a:extLst>
          </p:cNvPr>
          <p:cNvSpPr>
            <a:spLocks xmlns:a="http://schemas.openxmlformats.org/drawingml/2006/main" noGrp="1"/>
          </p:cNvSpPr>
          <p:nvPr/>
        </p:nvSpPr>
        <p:spPr>
          <a:xfrm xmlns:a="http://schemas.openxmlformats.org/drawingml/2006/main">
            <a:off x="4419600" y="2476500"/>
            <a:ext cx="3333750" cy="1333500"/>
          </a:xfrm>
          <a:prstGeom xmlns:a="http://schemas.openxmlformats.org/drawingml/2006/main" prst="rect">
            <a:avLst/>
          </a:prstGeom>
          <a:solidFill xmlns:a="http://schemas.openxmlformats.org/drawingml/2006/main">
            <a:srgbClr val="CFDCCF"/>
          </a:solidFill>
          <a:ln xmlns:a="http://schemas.openxmlformats.org/drawingml/2006/main" w="0">
            <a:noFill/>
            <a:prstDash val="solid"/>
          </a:ln>
        </p:spPr>
      </p:sp>
      <p:sp>
        <p:nvSpPr>
          <p:cNvPr id="7" name="text-6">
            <a:extLst xmlns:a="http://schemas.openxmlformats.org/drawingml/2006/main">
              <a:ext uri="{FF2B5EF4-FFF2-40B4-BE49-F238E27FC236}">
                <a16:creationId xmlns:a16="http://schemas.microsoft.com/office/drawing/2014/main" id="{55C5B8CF-7C53-4400-AA02-119990FA7233}"/>
              </a:ext>
            </a:extLst>
          </p:cNvPr>
          <p:cNvSpPr>
            <a:spLocks xmlns:a="http://schemas.openxmlformats.org/drawingml/2006/main" noGrp="1"/>
          </p:cNvSpPr>
          <p:nvPr/>
        </p:nvSpPr>
        <p:spPr>
          <a:xfrm xmlns:a="http://schemas.openxmlformats.org/drawingml/2006/main">
            <a:off x="4572000" y="2638425"/>
            <a:ext cx="3028950" cy="1104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1875" b="1">
                <a:solidFill>
                  <a:srgbClr val="173F43"/>
                </a:solidFill>
                <a:latin typeface="DejaVu Sans"/>
                <a:ea typeface="DejaVu Sans"/>
                <a:cs typeface="DejaVu Sans"/>
              </a:defRPr>
            </a:defPPr>
            <a:lvl1pPr algn="ctr">
              <a:defRPr sz="1875" b="1">
                <a:solidFill>
                  <a:srgbClr val="173F43"/>
                </a:solidFill>
                <a:latin typeface="DejaVu Sans"/>
                <a:ea typeface="DejaVu Sans"/>
                <a:cs typeface="DejaVu Sans"/>
              </a:defRPr>
            </a:lvl1pPr>
            <a:lvl2pPr algn="ctr">
              <a:defRPr sz="1875" b="1">
                <a:solidFill>
                  <a:srgbClr val="173F43"/>
                </a:solidFill>
                <a:latin typeface="DejaVu Sans"/>
                <a:ea typeface="DejaVu Sans"/>
                <a:cs typeface="DejaVu Sans"/>
              </a:defRPr>
            </a:lvl2pPr>
            <a:lvl3pPr algn="ctr">
              <a:defRPr sz="1875" b="1">
                <a:solidFill>
                  <a:srgbClr val="173F43"/>
                </a:solidFill>
                <a:latin typeface="DejaVu Sans"/>
                <a:ea typeface="DejaVu Sans"/>
                <a:cs typeface="DejaVu Sans"/>
              </a:defRPr>
            </a:lvl3pPr>
            <a:lvl4pPr algn="ctr">
              <a:defRPr sz="1875" b="1">
                <a:solidFill>
                  <a:srgbClr val="173F43"/>
                </a:solidFill>
                <a:latin typeface="DejaVu Sans"/>
                <a:ea typeface="DejaVu Sans"/>
                <a:cs typeface="DejaVu Sans"/>
              </a:defRPr>
            </a:lvl4pPr>
            <a:lvl5pPr algn="ctr">
              <a:defRPr sz="1875" b="1">
                <a:solidFill>
                  <a:srgbClr val="173F43"/>
                </a:solidFill>
                <a:latin typeface="DejaVu Sans"/>
                <a:ea typeface="DejaVu Sans"/>
                <a:cs typeface="DejaVu Sans"/>
              </a:defRPr>
            </a:lvl5pPr>
            <a:lvl6pPr algn="ctr">
              <a:defRPr sz="1875" b="1">
                <a:solidFill>
                  <a:srgbClr val="173F43"/>
                </a:solidFill>
                <a:latin typeface="DejaVu Sans"/>
                <a:ea typeface="DejaVu Sans"/>
                <a:cs typeface="DejaVu Sans"/>
              </a:defRPr>
            </a:lvl6pPr>
            <a:lvl7pPr algn="ctr">
              <a:defRPr sz="1875" b="1">
                <a:solidFill>
                  <a:srgbClr val="173F43"/>
                </a:solidFill>
                <a:latin typeface="DejaVu Sans"/>
                <a:ea typeface="DejaVu Sans"/>
                <a:cs typeface="DejaVu Sans"/>
              </a:defRPr>
            </a:lvl7pPr>
            <a:lvl8pPr algn="ctr">
              <a:defRPr sz="1875" b="1">
                <a:solidFill>
                  <a:srgbClr val="173F43"/>
                </a:solidFill>
                <a:latin typeface="DejaVu Sans"/>
                <a:ea typeface="DejaVu Sans"/>
                <a:cs typeface="DejaVu Sans"/>
              </a:defRPr>
            </a:lvl8pPr>
            <a:lvl9pPr algn="ctr">
              <a:defRPr sz="1875" b="1">
                <a:solidFill>
                  <a:srgbClr val="173F43"/>
                </a:solidFill>
                <a:latin typeface="DejaVu Sans"/>
                <a:ea typeface="DejaVu Sans"/>
                <a:cs typeface="DejaVu Sans"/>
              </a:defRPr>
            </a:lvl9pPr>
          </a:lstStyle>
          <a:p xmlns:a="http://schemas.openxmlformats.org/drawingml/2006/main">
            <a:pPr algn="ctr">
              <a:defRPr sz="1875" b="1">
                <a:solidFill>
                  <a:srgbClr val="173F43"/>
                </a:solidFill>
                <a:latin typeface="DejaVu Sans"/>
                <a:ea typeface="DejaVu Sans"/>
                <a:cs typeface="DejaVu Sans"/>
              </a:defRPr>
            </a:pPr>
            <a:r>
              <a:rPr sz="1875" b="1">
                <a:solidFill>
                  <a:srgbClr val="173F43"/>
                </a:solidFill>
                <a:latin typeface="DejaVu Sans"/>
                <a:ea typeface="DejaVu Sans"/>
                <a:cs typeface="DejaVu Sans"/>
              </a:rPr>
              <a:t>One safe invitation</a:t>
            </a:r>
          </a:p>
        </p:txBody>
      </p:sp>
      <p:sp>
        <p:nvSpPr>
          <p:cNvPr id="8" name="">
            <a:extLst xmlns:a="http://schemas.openxmlformats.org/drawingml/2006/main">
              <a:ext uri="{FF2B5EF4-FFF2-40B4-BE49-F238E27FC236}">
                <a16:creationId xmlns:a16="http://schemas.microsoft.com/office/drawing/2014/main" id="{6370C294-222F-4969-BACF-03058E96895D}"/>
              </a:ext>
            </a:extLst>
          </p:cNvPr>
          <p:cNvSpPr>
            <a:spLocks xmlns:a="http://schemas.openxmlformats.org/drawingml/2006/main" noGrp="1"/>
          </p:cNvSpPr>
          <p:nvPr/>
        </p:nvSpPr>
        <p:spPr>
          <a:xfrm xmlns:a="http://schemas.openxmlformats.org/drawingml/2006/main">
            <a:off x="8229600" y="2476500"/>
            <a:ext cx="3333750" cy="1333500"/>
          </a:xfrm>
          <a:prstGeom xmlns:a="http://schemas.openxmlformats.org/drawingml/2006/main" prst="rect">
            <a:avLst/>
          </a:prstGeom>
          <a:solidFill xmlns:a="http://schemas.openxmlformats.org/drawingml/2006/main">
            <a:srgbClr val="E7DDD0"/>
          </a:solidFill>
          <a:ln xmlns:a="http://schemas.openxmlformats.org/drawingml/2006/main" w="0">
            <a:noFill/>
            <a:prstDash val="solid"/>
          </a:ln>
        </p:spPr>
      </p:sp>
      <p:sp>
        <p:nvSpPr>
          <p:cNvPr id="9" name="text-8">
            <a:extLst xmlns:a="http://schemas.openxmlformats.org/drawingml/2006/main">
              <a:ext uri="{FF2B5EF4-FFF2-40B4-BE49-F238E27FC236}">
                <a16:creationId xmlns:a16="http://schemas.microsoft.com/office/drawing/2014/main" id="{D97B42CF-DB3C-4FA9-8A5A-BB769662C5F6}"/>
              </a:ext>
            </a:extLst>
          </p:cNvPr>
          <p:cNvSpPr>
            <a:spLocks xmlns:a="http://schemas.openxmlformats.org/drawingml/2006/main" noGrp="1"/>
          </p:cNvSpPr>
          <p:nvPr/>
        </p:nvSpPr>
        <p:spPr>
          <a:xfrm xmlns:a="http://schemas.openxmlformats.org/drawingml/2006/main">
            <a:off x="8382000" y="2638425"/>
            <a:ext cx="3028950" cy="1104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1875" b="1">
                <a:solidFill>
                  <a:srgbClr val="173F43"/>
                </a:solidFill>
                <a:latin typeface="DejaVu Sans"/>
                <a:ea typeface="DejaVu Sans"/>
                <a:cs typeface="DejaVu Sans"/>
              </a:defRPr>
            </a:defPPr>
            <a:lvl1pPr algn="ctr">
              <a:defRPr sz="1875" b="1">
                <a:solidFill>
                  <a:srgbClr val="173F43"/>
                </a:solidFill>
                <a:latin typeface="DejaVu Sans"/>
                <a:ea typeface="DejaVu Sans"/>
                <a:cs typeface="DejaVu Sans"/>
              </a:defRPr>
            </a:lvl1pPr>
            <a:lvl2pPr algn="ctr">
              <a:defRPr sz="1875" b="1">
                <a:solidFill>
                  <a:srgbClr val="173F43"/>
                </a:solidFill>
                <a:latin typeface="DejaVu Sans"/>
                <a:ea typeface="DejaVu Sans"/>
                <a:cs typeface="DejaVu Sans"/>
              </a:defRPr>
            </a:lvl2pPr>
            <a:lvl3pPr algn="ctr">
              <a:defRPr sz="1875" b="1">
                <a:solidFill>
                  <a:srgbClr val="173F43"/>
                </a:solidFill>
                <a:latin typeface="DejaVu Sans"/>
                <a:ea typeface="DejaVu Sans"/>
                <a:cs typeface="DejaVu Sans"/>
              </a:defRPr>
            </a:lvl3pPr>
            <a:lvl4pPr algn="ctr">
              <a:defRPr sz="1875" b="1">
                <a:solidFill>
                  <a:srgbClr val="173F43"/>
                </a:solidFill>
                <a:latin typeface="DejaVu Sans"/>
                <a:ea typeface="DejaVu Sans"/>
                <a:cs typeface="DejaVu Sans"/>
              </a:defRPr>
            </a:lvl4pPr>
            <a:lvl5pPr algn="ctr">
              <a:defRPr sz="1875" b="1">
                <a:solidFill>
                  <a:srgbClr val="173F43"/>
                </a:solidFill>
                <a:latin typeface="DejaVu Sans"/>
                <a:ea typeface="DejaVu Sans"/>
                <a:cs typeface="DejaVu Sans"/>
              </a:defRPr>
            </a:lvl5pPr>
            <a:lvl6pPr algn="ctr">
              <a:defRPr sz="1875" b="1">
                <a:solidFill>
                  <a:srgbClr val="173F43"/>
                </a:solidFill>
                <a:latin typeface="DejaVu Sans"/>
                <a:ea typeface="DejaVu Sans"/>
                <a:cs typeface="DejaVu Sans"/>
              </a:defRPr>
            </a:lvl6pPr>
            <a:lvl7pPr algn="ctr">
              <a:defRPr sz="1875" b="1">
                <a:solidFill>
                  <a:srgbClr val="173F43"/>
                </a:solidFill>
                <a:latin typeface="DejaVu Sans"/>
                <a:ea typeface="DejaVu Sans"/>
                <a:cs typeface="DejaVu Sans"/>
              </a:defRPr>
            </a:lvl7pPr>
            <a:lvl8pPr algn="ctr">
              <a:defRPr sz="1875" b="1">
                <a:solidFill>
                  <a:srgbClr val="173F43"/>
                </a:solidFill>
                <a:latin typeface="DejaVu Sans"/>
                <a:ea typeface="DejaVu Sans"/>
                <a:cs typeface="DejaVu Sans"/>
              </a:defRPr>
            </a:lvl8pPr>
            <a:lvl9pPr algn="ctr">
              <a:defRPr sz="1875" b="1">
                <a:solidFill>
                  <a:srgbClr val="173F43"/>
                </a:solidFill>
                <a:latin typeface="DejaVu Sans"/>
                <a:ea typeface="DejaVu Sans"/>
                <a:cs typeface="DejaVu Sans"/>
              </a:defRPr>
            </a:lvl9pPr>
          </a:lstStyle>
          <a:p xmlns:a="http://schemas.openxmlformats.org/drawingml/2006/main">
            <a:pPr algn="ctr">
              <a:defRPr sz="1875" b="1">
                <a:solidFill>
                  <a:srgbClr val="173F43"/>
                </a:solidFill>
                <a:latin typeface="DejaVu Sans"/>
                <a:ea typeface="DejaVu Sans"/>
                <a:cs typeface="DejaVu Sans"/>
              </a:defRPr>
            </a:pPr>
            <a:r>
              <a:rPr sz="1875" b="1">
                <a:solidFill>
                  <a:srgbClr val="173F43"/>
                </a:solidFill>
                <a:latin typeface="DejaVu Sans"/>
                <a:ea typeface="DejaVu Sans"/>
                <a:cs typeface="DejaVu Sans"/>
              </a:rPr>
              <a:t>A connection I can try</a:t>
            </a:r>
          </a:p>
        </p:txBody>
      </p:sp>
      <p:sp>
        <p:nvSpPr>
          <p:cNvPr id="12" name="text-11">
            <a:extLst xmlns:a="http://schemas.openxmlformats.org/drawingml/2006/main">
              <a:ext uri="{FF2B5EF4-FFF2-40B4-BE49-F238E27FC236}">
                <a16:creationId xmlns:a16="http://schemas.microsoft.com/office/drawing/2014/main" id="{5295C935-88A4-448D-8E6E-F3FF1732E283}"/>
              </a:ext>
            </a:extLst>
          </p:cNvPr>
          <p:cNvSpPr>
            <a:spLocks xmlns:a="http://schemas.openxmlformats.org/drawingml/2006/main" noGrp="1"/>
          </p:cNvSpPr>
          <p:nvPr/>
        </p:nvSpPr>
        <p:spPr>
          <a:xfrm xmlns:a="http://schemas.openxmlformats.org/drawingml/2006/main">
            <a:off x="609600" y="4324350"/>
            <a:ext cx="108585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2400" b="0">
                <a:solidFill>
                  <a:srgbClr val="173F43"/>
                </a:solidFill>
                <a:latin typeface="DejaVu Sans"/>
                <a:ea typeface="DejaVu Sans"/>
                <a:cs typeface="DejaVu Sans"/>
              </a:defRPr>
            </a:defPPr>
            <a:lvl1pPr algn="ctr">
              <a:defRPr sz="2400" b="0">
                <a:solidFill>
                  <a:srgbClr val="173F43"/>
                </a:solidFill>
                <a:latin typeface="DejaVu Sans"/>
                <a:ea typeface="DejaVu Sans"/>
                <a:cs typeface="DejaVu Sans"/>
              </a:defRPr>
            </a:lvl1pPr>
            <a:lvl2pPr algn="ctr">
              <a:defRPr sz="2400" b="0">
                <a:solidFill>
                  <a:srgbClr val="173F43"/>
                </a:solidFill>
                <a:latin typeface="DejaVu Sans"/>
                <a:ea typeface="DejaVu Sans"/>
                <a:cs typeface="DejaVu Sans"/>
              </a:defRPr>
            </a:lvl2pPr>
            <a:lvl3pPr algn="ctr">
              <a:defRPr sz="2400" b="0">
                <a:solidFill>
                  <a:srgbClr val="173F43"/>
                </a:solidFill>
                <a:latin typeface="DejaVu Sans"/>
                <a:ea typeface="DejaVu Sans"/>
                <a:cs typeface="DejaVu Sans"/>
              </a:defRPr>
            </a:lvl3pPr>
            <a:lvl4pPr algn="ctr">
              <a:defRPr sz="2400" b="0">
                <a:solidFill>
                  <a:srgbClr val="173F43"/>
                </a:solidFill>
                <a:latin typeface="DejaVu Sans"/>
                <a:ea typeface="DejaVu Sans"/>
                <a:cs typeface="DejaVu Sans"/>
              </a:defRPr>
            </a:lvl4pPr>
            <a:lvl5pPr algn="ctr">
              <a:defRPr sz="2400" b="0">
                <a:solidFill>
                  <a:srgbClr val="173F43"/>
                </a:solidFill>
                <a:latin typeface="DejaVu Sans"/>
                <a:ea typeface="DejaVu Sans"/>
                <a:cs typeface="DejaVu Sans"/>
              </a:defRPr>
            </a:lvl5pPr>
            <a:lvl6pPr algn="ctr">
              <a:defRPr sz="2400" b="0">
                <a:solidFill>
                  <a:srgbClr val="173F43"/>
                </a:solidFill>
                <a:latin typeface="DejaVu Sans"/>
                <a:ea typeface="DejaVu Sans"/>
                <a:cs typeface="DejaVu Sans"/>
              </a:defRPr>
            </a:lvl6pPr>
            <a:lvl7pPr algn="ctr">
              <a:defRPr sz="2400" b="0">
                <a:solidFill>
                  <a:srgbClr val="173F43"/>
                </a:solidFill>
                <a:latin typeface="DejaVu Sans"/>
                <a:ea typeface="DejaVu Sans"/>
                <a:cs typeface="DejaVu Sans"/>
              </a:defRPr>
            </a:lvl7pPr>
            <a:lvl8pPr algn="ctr">
              <a:defRPr sz="2400" b="0">
                <a:solidFill>
                  <a:srgbClr val="173F43"/>
                </a:solidFill>
                <a:latin typeface="DejaVu Sans"/>
                <a:ea typeface="DejaVu Sans"/>
                <a:cs typeface="DejaVu Sans"/>
              </a:defRPr>
            </a:lvl8pPr>
            <a:lvl9pPr algn="ctr">
              <a:defRPr sz="2400" b="0">
                <a:solidFill>
                  <a:srgbClr val="173F43"/>
                </a:solidFill>
                <a:latin typeface="DejaVu Sans"/>
                <a:ea typeface="DejaVu Sans"/>
                <a:cs typeface="DejaVu Sans"/>
              </a:defRPr>
            </a:lvl9pPr>
          </a:lstStyle>
          <a:p xmlns:a="http://schemas.openxmlformats.org/drawingml/2006/main">
            <a:pPr algn="ctr">
              <a:defRPr sz="2400" b="0">
                <a:solidFill>
                  <a:srgbClr val="173F43"/>
                </a:solidFill>
                <a:latin typeface="DejaVu Sans"/>
                <a:ea typeface="DejaVu Sans"/>
                <a:cs typeface="DejaVu Sans"/>
              </a:defRPr>
            </a:pPr>
            <a:r>
              <a:rPr sz="2400" b="0">
                <a:solidFill>
                  <a:srgbClr val="173F43"/>
                </a:solidFill>
                <a:latin typeface="DejaVu Sans"/>
                <a:ea typeface="DejaVu Sans"/>
                <a:cs typeface="DejaVu Sans"/>
              </a:rPr>
              <a:t>A person, a place or a service</a:t>
            </a:r>
          </a:p>
        </p:txBody>
      </p:sp>
      <p:sp>
        <p:nvSpPr>
          <p:cNvPr id="13" name="text-12">
            <a:extLst xmlns:a="http://schemas.openxmlformats.org/drawingml/2006/main">
              <a:ext uri="{FF2B5EF4-FFF2-40B4-BE49-F238E27FC236}">
                <a16:creationId xmlns:a16="http://schemas.microsoft.com/office/drawing/2014/main" id="{F5A270B7-29A8-47CA-AFA3-E540A9C700E2}"/>
              </a:ext>
            </a:extLst>
          </p:cNvPr>
          <p:cNvSpPr>
            <a:spLocks xmlns:a="http://schemas.openxmlformats.org/drawingml/2006/main" noGrp="1"/>
          </p:cNvSpPr>
          <p:nvPr/>
        </p:nvSpPr>
        <p:spPr>
          <a:xfrm xmlns:a="http://schemas.openxmlformats.org/drawingml/2006/main">
            <a:off x="609600" y="5543550"/>
            <a:ext cx="109347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725" b="0">
                <a:solidFill>
                  <a:srgbClr val="A95237"/>
                </a:solidFill>
                <a:latin typeface="DejaVu Sans"/>
                <a:ea typeface="DejaVu Sans"/>
                <a:cs typeface="DejaVu Sans"/>
              </a:defRPr>
            </a:defPPr>
            <a:lvl1pPr algn="l">
              <a:defRPr sz="1725" b="0">
                <a:solidFill>
                  <a:srgbClr val="A95237"/>
                </a:solidFill>
                <a:latin typeface="DejaVu Sans"/>
                <a:ea typeface="DejaVu Sans"/>
                <a:cs typeface="DejaVu Sans"/>
              </a:defRPr>
            </a:lvl1pPr>
            <a:lvl2pPr algn="l">
              <a:defRPr sz="1725" b="0">
                <a:solidFill>
                  <a:srgbClr val="A95237"/>
                </a:solidFill>
                <a:latin typeface="DejaVu Sans"/>
                <a:ea typeface="DejaVu Sans"/>
                <a:cs typeface="DejaVu Sans"/>
              </a:defRPr>
            </a:lvl2pPr>
            <a:lvl3pPr algn="l">
              <a:defRPr sz="1725" b="0">
                <a:solidFill>
                  <a:srgbClr val="A95237"/>
                </a:solidFill>
                <a:latin typeface="DejaVu Sans"/>
                <a:ea typeface="DejaVu Sans"/>
                <a:cs typeface="DejaVu Sans"/>
              </a:defRPr>
            </a:lvl3pPr>
            <a:lvl4pPr algn="l">
              <a:defRPr sz="1725" b="0">
                <a:solidFill>
                  <a:srgbClr val="A95237"/>
                </a:solidFill>
                <a:latin typeface="DejaVu Sans"/>
                <a:ea typeface="DejaVu Sans"/>
                <a:cs typeface="DejaVu Sans"/>
              </a:defRPr>
            </a:lvl4pPr>
            <a:lvl5pPr algn="l">
              <a:defRPr sz="1725" b="0">
                <a:solidFill>
                  <a:srgbClr val="A95237"/>
                </a:solidFill>
                <a:latin typeface="DejaVu Sans"/>
                <a:ea typeface="DejaVu Sans"/>
                <a:cs typeface="DejaVu Sans"/>
              </a:defRPr>
            </a:lvl5pPr>
            <a:lvl6pPr algn="l">
              <a:defRPr sz="1725" b="0">
                <a:solidFill>
                  <a:srgbClr val="A95237"/>
                </a:solidFill>
                <a:latin typeface="DejaVu Sans"/>
                <a:ea typeface="DejaVu Sans"/>
                <a:cs typeface="DejaVu Sans"/>
              </a:defRPr>
            </a:lvl6pPr>
            <a:lvl7pPr algn="l">
              <a:defRPr sz="1725" b="0">
                <a:solidFill>
                  <a:srgbClr val="A95237"/>
                </a:solidFill>
                <a:latin typeface="DejaVu Sans"/>
                <a:ea typeface="DejaVu Sans"/>
                <a:cs typeface="DejaVu Sans"/>
              </a:defRPr>
            </a:lvl7pPr>
            <a:lvl8pPr algn="l">
              <a:defRPr sz="1725" b="0">
                <a:solidFill>
                  <a:srgbClr val="A95237"/>
                </a:solidFill>
                <a:latin typeface="DejaVu Sans"/>
                <a:ea typeface="DejaVu Sans"/>
                <a:cs typeface="DejaVu Sans"/>
              </a:defRPr>
            </a:lvl8pPr>
            <a:lvl9pPr algn="l">
              <a:defRPr sz="1725" b="0">
                <a:solidFill>
                  <a:srgbClr val="A95237"/>
                </a:solidFill>
                <a:latin typeface="DejaVu Sans"/>
                <a:ea typeface="DejaVu Sans"/>
                <a:cs typeface="DejaVu Sans"/>
              </a:defRPr>
            </a:lvl9pPr>
          </a:lstStyle>
          <a:p xmlns:a="http://schemas.openxmlformats.org/drawingml/2006/main">
            <a:pPr algn="l">
              <a:defRPr sz="1725" b="0">
                <a:solidFill>
                  <a:srgbClr val="A95237"/>
                </a:solidFill>
                <a:latin typeface="DejaVu Sans"/>
                <a:ea typeface="DejaVu Sans"/>
                <a:cs typeface="DejaVu Sans"/>
              </a:defRPr>
            </a:pPr>
            <a:r>
              <a:rPr sz="1725" b="0">
                <a:solidFill>
                  <a:srgbClr val="A95237"/>
                </a:solidFill>
                <a:latin typeface="DejaVu Sans"/>
                <a:ea typeface="DejaVu Sans"/>
                <a:cs typeface="DejaVu Sans"/>
              </a:rPr>
              <a:t>“Would you have ten minutes for a catch-up this week?”</a:t>
            </a:r>
          </a:p>
        </p:txBody>
      </p:sp>
    </p:spTree>
    <p:extLst>
      <p:ext uri="{BB962C8B-B14F-4D97-AF65-F5344CB8AC3E}">
        <p14:creationId xmlns:p14="http://schemas.microsoft.com/office/powerpoint/2010/main" val="790638698"/>
      </p:ext>
    </p:extLst>
  </p:cSld>
</p:sld>
</file>

<file path=ppt/slides/slide11.xml><?xml version="1.0" encoding="utf-8"?>
<p:sld xmlns:p="http://schemas.openxmlformats.org/presentationml/2006/main">
  <p:cSld>
    <p:bg>
      <p:bgPr>
        <a:solidFill xmlns:a="http://schemas.openxmlformats.org/drawingml/2006/main">
          <a:srgbClr val="F7F2E7"/>
        </a:solidFill>
      </p:bgPr>
    </p:bg>
    <p:spTree>
      <p:nvGrpSpPr>
        <p:cNvPr id="1" name=""/>
        <p:cNvGrpSpPr/>
        <p:nvPr/>
      </p:nvGrpSpPr>
      <p:grpSpPr>
        <a:xfrm xmlns:a="http://schemas.openxmlformats.org/drawingml/2006/main"/>
      </p:grpSpPr>
      <p:cxnSp>
        <p:nvCxnSpPr>
          <p:cNvPr id="14" name="">
            <a:extLst xmlns:a="http://schemas.openxmlformats.org/drawingml/2006/main">
              <a:ext uri="{FF2B5EF4-FFF2-40B4-BE49-F238E27FC236}">
                <a16:creationId xmlns:a16="http://schemas.microsoft.com/office/drawing/2014/main" id="{B471C22C-A8A2-4905-8436-DC902B2AB91B}"/>
              </a:ext>
            </a:extLst>
          </p:cNvPr>
          <p:cNvCxnSpPr>
            <a:stCxn xmlns:a="http://schemas.openxmlformats.org/drawingml/2006/main" id="4" idx="2"/>
            <a:endCxn xmlns:a="http://schemas.openxmlformats.org/drawingml/2006/main" id="10" idx="0"/>
          </p:cNvCxnSpPr>
          <p:nvPr/>
        </p:nvCxnSpPr>
        <p:spPr>
          <a:xfrm xmlns:a="http://schemas.openxmlformats.org/drawingml/2006/main">
            <a:off x="6096000" y="3952875"/>
            <a:ext cx="0" cy="361950"/>
          </a:xfrm>
          <a:prstGeom xmlns:a="http://schemas.openxmlformats.org/drawingml/2006/main" prst="straightConnector1">
            <a:avLst/>
          </a:prstGeom>
          <a:ln xmlns:a="http://schemas.openxmlformats.org/drawingml/2006/main" w="28575">
            <a:solidFill>
              <a:srgbClr val="A95237"/>
            </a:solidFill>
            <a:prstDash val="solid"/>
            <a:tailEnd type="arrow" w="med" len="med"/>
          </a:ln>
        </p:spPr>
      </p:cxnSp>
      <p:cxnSp>
        <p:nvCxnSpPr>
          <p:cNvPr id="13" name="">
            <a:extLst xmlns:a="http://schemas.openxmlformats.org/drawingml/2006/main">
              <a:ext uri="{FF2B5EF4-FFF2-40B4-BE49-F238E27FC236}">
                <a16:creationId xmlns:a16="http://schemas.microsoft.com/office/drawing/2014/main" id="{178D4B95-54D5-44AA-B7DF-4CBFE882091B}"/>
              </a:ext>
            </a:extLst>
          </p:cNvPr>
          <p:cNvCxnSpPr>
            <a:stCxn xmlns:a="http://schemas.openxmlformats.org/drawingml/2006/main" id="4" idx="3"/>
            <a:endCxn xmlns:a="http://schemas.openxmlformats.org/drawingml/2006/main" id="8" idx="1"/>
          </p:cNvCxnSpPr>
          <p:nvPr/>
        </p:nvCxnSpPr>
        <p:spPr>
          <a:xfrm xmlns:a="http://schemas.openxmlformats.org/drawingml/2006/main" flipV="1">
            <a:off x="7524750" y="2381250"/>
            <a:ext cx="1009650" cy="1095375"/>
          </a:xfrm>
          <a:prstGeom xmlns:a="http://schemas.openxmlformats.org/drawingml/2006/main" prst="bentConnector3">
            <a:avLst>
              <a:gd name="adj1" fmla="val 50000"/>
            </a:avLst>
          </a:prstGeom>
          <a:ln xmlns:a="http://schemas.openxmlformats.org/drawingml/2006/main" w="28575">
            <a:solidFill>
              <a:srgbClr val="A95237"/>
            </a:solidFill>
            <a:prstDash val="solid"/>
            <a:tailEnd type="arrow" w="med" len="med"/>
          </a:ln>
        </p:spPr>
      </p:cxnSp>
      <p:cxnSp>
        <p:nvCxnSpPr>
          <p:cNvPr id="12" name="">
            <a:extLst xmlns:a="http://schemas.openxmlformats.org/drawingml/2006/main">
              <a:ext uri="{FF2B5EF4-FFF2-40B4-BE49-F238E27FC236}">
                <a16:creationId xmlns:a16="http://schemas.microsoft.com/office/drawing/2014/main" id="{2851BB99-3032-49FE-B574-065CD2E38037}"/>
              </a:ext>
            </a:extLst>
          </p:cNvPr>
          <p:cNvCxnSpPr>
            <a:stCxn xmlns:a="http://schemas.openxmlformats.org/drawingml/2006/main" id="4" idx="1"/>
            <a:endCxn xmlns:a="http://schemas.openxmlformats.org/drawingml/2006/main" id="6" idx="3"/>
          </p:cNvCxnSpPr>
          <p:nvPr/>
        </p:nvCxnSpPr>
        <p:spPr>
          <a:xfrm xmlns:a="http://schemas.openxmlformats.org/drawingml/2006/main" flipH="1" flipV="1">
            <a:off x="3657600" y="2381250"/>
            <a:ext cx="1009650" cy="1095375"/>
          </a:xfrm>
          <a:prstGeom xmlns:a="http://schemas.openxmlformats.org/drawingml/2006/main" prst="bentConnector3">
            <a:avLst>
              <a:gd name="adj1" fmla="val 50000"/>
            </a:avLst>
          </a:prstGeom>
          <a:ln xmlns:a="http://schemas.openxmlformats.org/drawingml/2006/main" w="28575">
            <a:solidFill>
              <a:srgbClr val="A95237"/>
            </a:solidFill>
            <a:prstDash val="solid"/>
            <a:tailEnd type="arrow" w="med" len="med"/>
          </a:ln>
        </p:spPr>
      </p:cxnSp>
      <p:sp>
        <p:nvSpPr>
          <p:cNvPr id="16" name="text-0">
            <a:extLst xmlns:a="http://schemas.openxmlformats.org/drawingml/2006/main">
              <a:ext uri="{FF2B5EF4-FFF2-40B4-BE49-F238E27FC236}">
                <a16:creationId xmlns:a16="http://schemas.microsoft.com/office/drawing/2014/main" id="{2AD9556E-E7BB-4485-AB66-79BF00C82168}"/>
              </a:ext>
            </a:extLst>
          </p:cNvPr>
          <p:cNvSpPr>
            <a:spLocks xmlns:a="http://schemas.openxmlformats.org/drawingml/2006/main" noGrp="1"/>
          </p:cNvSpPr>
          <p:nvPr/>
        </p:nvSpPr>
        <p:spPr>
          <a:xfrm xmlns:a="http://schemas.openxmlformats.org/drawingml/2006/main">
            <a:off x="609600" y="457200"/>
            <a:ext cx="10953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300" b="1">
                <a:solidFill>
                  <a:srgbClr val="173F43"/>
                </a:solidFill>
                <a:latin typeface="DejaVu Sans"/>
                <a:ea typeface="DejaVu Sans"/>
                <a:cs typeface="DejaVu Sans"/>
              </a:defRPr>
            </a:defPPr>
            <a:lvl1pPr algn="l">
              <a:defRPr sz="3300" b="1">
                <a:solidFill>
                  <a:srgbClr val="173F43"/>
                </a:solidFill>
                <a:latin typeface="DejaVu Sans"/>
                <a:ea typeface="DejaVu Sans"/>
                <a:cs typeface="DejaVu Sans"/>
              </a:defRPr>
            </a:lvl1pPr>
            <a:lvl2pPr algn="l">
              <a:defRPr sz="3300" b="1">
                <a:solidFill>
                  <a:srgbClr val="173F43"/>
                </a:solidFill>
                <a:latin typeface="DejaVu Sans"/>
                <a:ea typeface="DejaVu Sans"/>
                <a:cs typeface="DejaVu Sans"/>
              </a:defRPr>
            </a:lvl2pPr>
            <a:lvl3pPr algn="l">
              <a:defRPr sz="3300" b="1">
                <a:solidFill>
                  <a:srgbClr val="173F43"/>
                </a:solidFill>
                <a:latin typeface="DejaVu Sans"/>
                <a:ea typeface="DejaVu Sans"/>
                <a:cs typeface="DejaVu Sans"/>
              </a:defRPr>
            </a:lvl3pPr>
            <a:lvl4pPr algn="l">
              <a:defRPr sz="3300" b="1">
                <a:solidFill>
                  <a:srgbClr val="173F43"/>
                </a:solidFill>
                <a:latin typeface="DejaVu Sans"/>
                <a:ea typeface="DejaVu Sans"/>
                <a:cs typeface="DejaVu Sans"/>
              </a:defRPr>
            </a:lvl4pPr>
            <a:lvl5pPr algn="l">
              <a:defRPr sz="3300" b="1">
                <a:solidFill>
                  <a:srgbClr val="173F43"/>
                </a:solidFill>
                <a:latin typeface="DejaVu Sans"/>
                <a:ea typeface="DejaVu Sans"/>
                <a:cs typeface="DejaVu Sans"/>
              </a:defRPr>
            </a:lvl5pPr>
            <a:lvl6pPr algn="l">
              <a:defRPr sz="3300" b="1">
                <a:solidFill>
                  <a:srgbClr val="173F43"/>
                </a:solidFill>
                <a:latin typeface="DejaVu Sans"/>
                <a:ea typeface="DejaVu Sans"/>
                <a:cs typeface="DejaVu Sans"/>
              </a:defRPr>
            </a:lvl6pPr>
            <a:lvl7pPr algn="l">
              <a:defRPr sz="3300" b="1">
                <a:solidFill>
                  <a:srgbClr val="173F43"/>
                </a:solidFill>
                <a:latin typeface="DejaVu Sans"/>
                <a:ea typeface="DejaVu Sans"/>
                <a:cs typeface="DejaVu Sans"/>
              </a:defRPr>
            </a:lvl7pPr>
            <a:lvl8pPr algn="l">
              <a:defRPr sz="3300" b="1">
                <a:solidFill>
                  <a:srgbClr val="173F43"/>
                </a:solidFill>
                <a:latin typeface="DejaVu Sans"/>
                <a:ea typeface="DejaVu Sans"/>
                <a:cs typeface="DejaVu Sans"/>
              </a:defRPr>
            </a:lvl8pPr>
            <a:lvl9pPr algn="l">
              <a:defRPr sz="3300" b="1">
                <a:solidFill>
                  <a:srgbClr val="173F43"/>
                </a:solidFill>
                <a:latin typeface="DejaVu Sans"/>
                <a:ea typeface="DejaVu Sans"/>
                <a:cs typeface="DejaVu Sans"/>
              </a:defRPr>
            </a:lvl9pPr>
          </a:lstStyle>
          <a:p xmlns:a="http://schemas.openxmlformats.org/drawingml/2006/main">
            <a:pPr algn="l">
              <a:defRPr sz="3300" b="1">
                <a:solidFill>
                  <a:srgbClr val="173F43"/>
                </a:solidFill>
                <a:latin typeface="DejaVu Sans"/>
                <a:ea typeface="DejaVu Sans"/>
                <a:cs typeface="DejaVu Sans"/>
              </a:defRPr>
            </a:pPr>
            <a:r>
              <a:rPr sz="3300" b="1">
                <a:solidFill>
                  <a:srgbClr val="173F43"/>
                </a:solidFill>
                <a:latin typeface="DejaVu Sans"/>
                <a:ea typeface="DejaVu Sans"/>
                <a:cs typeface="DejaVu Sans"/>
              </a:rPr>
              <a:t>My support map</a:t>
            </a:r>
          </a:p>
        </p:txBody>
      </p:sp>
      <p:sp>
        <p:nvSpPr>
          <p:cNvPr id="2" name="text-1">
            <a:extLst xmlns:a="http://schemas.openxmlformats.org/drawingml/2006/main">
              <a:ext uri="{FF2B5EF4-FFF2-40B4-BE49-F238E27FC236}">
                <a16:creationId xmlns:a16="http://schemas.microsoft.com/office/drawing/2014/main" id="{A83A8873-9B86-4882-845A-519CEB8BBE2C}"/>
              </a:ext>
            </a:extLst>
          </p:cNvPr>
          <p:cNvSpPr>
            <a:spLocks xmlns:a="http://schemas.openxmlformats.org/drawingml/2006/main" noGrp="1"/>
          </p:cNvSpPr>
          <p:nvPr/>
        </p:nvSpPr>
        <p:spPr>
          <a:xfrm xmlns:a="http://schemas.openxmlformats.org/drawingml/2006/main">
            <a:off x="609600" y="6343650"/>
            <a:ext cx="2381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00" b="1">
                <a:solidFill>
                  <a:srgbClr val="52676A"/>
                </a:solidFill>
                <a:latin typeface="DejaVu Sans"/>
                <a:ea typeface="DejaVu Sans"/>
                <a:cs typeface="DejaVu Sans"/>
              </a:defRPr>
            </a:defPPr>
            <a:lvl1pPr algn="l">
              <a:defRPr sz="1200" b="1">
                <a:solidFill>
                  <a:srgbClr val="52676A"/>
                </a:solidFill>
                <a:latin typeface="DejaVu Sans"/>
                <a:ea typeface="DejaVu Sans"/>
                <a:cs typeface="DejaVu Sans"/>
              </a:defRPr>
            </a:lvl1pPr>
            <a:lvl2pPr algn="l">
              <a:defRPr sz="1200" b="1">
                <a:solidFill>
                  <a:srgbClr val="52676A"/>
                </a:solidFill>
                <a:latin typeface="DejaVu Sans"/>
                <a:ea typeface="DejaVu Sans"/>
                <a:cs typeface="DejaVu Sans"/>
              </a:defRPr>
            </a:lvl2pPr>
            <a:lvl3pPr algn="l">
              <a:defRPr sz="1200" b="1">
                <a:solidFill>
                  <a:srgbClr val="52676A"/>
                </a:solidFill>
                <a:latin typeface="DejaVu Sans"/>
                <a:ea typeface="DejaVu Sans"/>
                <a:cs typeface="DejaVu Sans"/>
              </a:defRPr>
            </a:lvl3pPr>
            <a:lvl4pPr algn="l">
              <a:defRPr sz="1200" b="1">
                <a:solidFill>
                  <a:srgbClr val="52676A"/>
                </a:solidFill>
                <a:latin typeface="DejaVu Sans"/>
                <a:ea typeface="DejaVu Sans"/>
                <a:cs typeface="DejaVu Sans"/>
              </a:defRPr>
            </a:lvl4pPr>
            <a:lvl5pPr algn="l">
              <a:defRPr sz="1200" b="1">
                <a:solidFill>
                  <a:srgbClr val="52676A"/>
                </a:solidFill>
                <a:latin typeface="DejaVu Sans"/>
                <a:ea typeface="DejaVu Sans"/>
                <a:cs typeface="DejaVu Sans"/>
              </a:defRPr>
            </a:lvl5pPr>
            <a:lvl6pPr algn="l">
              <a:defRPr sz="1200" b="1">
                <a:solidFill>
                  <a:srgbClr val="52676A"/>
                </a:solidFill>
                <a:latin typeface="DejaVu Sans"/>
                <a:ea typeface="DejaVu Sans"/>
                <a:cs typeface="DejaVu Sans"/>
              </a:defRPr>
            </a:lvl6pPr>
            <a:lvl7pPr algn="l">
              <a:defRPr sz="1200" b="1">
                <a:solidFill>
                  <a:srgbClr val="52676A"/>
                </a:solidFill>
                <a:latin typeface="DejaVu Sans"/>
                <a:ea typeface="DejaVu Sans"/>
                <a:cs typeface="DejaVu Sans"/>
              </a:defRPr>
            </a:lvl7pPr>
            <a:lvl8pPr algn="l">
              <a:defRPr sz="1200" b="1">
                <a:solidFill>
                  <a:srgbClr val="52676A"/>
                </a:solidFill>
                <a:latin typeface="DejaVu Sans"/>
                <a:ea typeface="DejaVu Sans"/>
                <a:cs typeface="DejaVu Sans"/>
              </a:defRPr>
            </a:lvl8pPr>
            <a:lvl9pPr algn="l">
              <a:defRPr sz="1200" b="1">
                <a:solidFill>
                  <a:srgbClr val="52676A"/>
                </a:solidFill>
                <a:latin typeface="DejaVu Sans"/>
                <a:ea typeface="DejaVu Sans"/>
                <a:cs typeface="DejaVu Sans"/>
              </a:defRPr>
            </a:lvl9pPr>
          </a:lstStyle>
          <a:p xmlns:a="http://schemas.openxmlformats.org/drawingml/2006/main">
            <a:pPr algn="l">
              <a:defRPr sz="1200" b="1">
                <a:solidFill>
                  <a:srgbClr val="52676A"/>
                </a:solidFill>
                <a:latin typeface="DejaVu Sans"/>
                <a:ea typeface="DejaVu Sans"/>
                <a:cs typeface="DejaVu Sans"/>
              </a:defRPr>
            </a:pPr>
            <a:r>
              <a:rPr sz="1200" b="1">
                <a:solidFill>
                  <a:srgbClr val="52676A"/>
                </a:solidFill>
                <a:latin typeface="DejaVu Sans"/>
                <a:ea typeface="DejaVu Sans"/>
                <a:cs typeface="DejaVu Sans"/>
              </a:rPr>
              <a:t>SAWUBONA</a:t>
            </a:r>
          </a:p>
        </p:txBody>
      </p:sp>
      <p:sp>
        <p:nvSpPr>
          <p:cNvPr id="3" name="text-2">
            <a:extLst xmlns:a="http://schemas.openxmlformats.org/drawingml/2006/main">
              <a:ext uri="{FF2B5EF4-FFF2-40B4-BE49-F238E27FC236}">
                <a16:creationId xmlns:a16="http://schemas.microsoft.com/office/drawing/2014/main" id="{926D7D54-C8B5-4F9A-BF47-037810F25B58}"/>
              </a:ext>
            </a:extLst>
          </p:cNvPr>
          <p:cNvSpPr>
            <a:spLocks xmlns:a="http://schemas.openxmlformats.org/drawingml/2006/main" noGrp="1"/>
          </p:cNvSpPr>
          <p:nvPr/>
        </p:nvSpPr>
        <p:spPr>
          <a:xfrm xmlns:a="http://schemas.openxmlformats.org/drawingml/2006/main">
            <a:off x="11049000" y="6343650"/>
            <a:ext cx="5334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1200" b="0">
                <a:solidFill>
                  <a:srgbClr val="52676A"/>
                </a:solidFill>
                <a:latin typeface="DejaVu Sans"/>
                <a:ea typeface="DejaVu Sans"/>
                <a:cs typeface="DejaVu Sans"/>
              </a:defRPr>
            </a:defPPr>
            <a:lvl1pPr algn="r">
              <a:defRPr sz="1200" b="0">
                <a:solidFill>
                  <a:srgbClr val="52676A"/>
                </a:solidFill>
                <a:latin typeface="DejaVu Sans"/>
                <a:ea typeface="DejaVu Sans"/>
                <a:cs typeface="DejaVu Sans"/>
              </a:defRPr>
            </a:lvl1pPr>
            <a:lvl2pPr algn="r">
              <a:defRPr sz="1200" b="0">
                <a:solidFill>
                  <a:srgbClr val="52676A"/>
                </a:solidFill>
                <a:latin typeface="DejaVu Sans"/>
                <a:ea typeface="DejaVu Sans"/>
                <a:cs typeface="DejaVu Sans"/>
              </a:defRPr>
            </a:lvl2pPr>
            <a:lvl3pPr algn="r">
              <a:defRPr sz="1200" b="0">
                <a:solidFill>
                  <a:srgbClr val="52676A"/>
                </a:solidFill>
                <a:latin typeface="DejaVu Sans"/>
                <a:ea typeface="DejaVu Sans"/>
                <a:cs typeface="DejaVu Sans"/>
              </a:defRPr>
            </a:lvl3pPr>
            <a:lvl4pPr algn="r">
              <a:defRPr sz="1200" b="0">
                <a:solidFill>
                  <a:srgbClr val="52676A"/>
                </a:solidFill>
                <a:latin typeface="DejaVu Sans"/>
                <a:ea typeface="DejaVu Sans"/>
                <a:cs typeface="DejaVu Sans"/>
              </a:defRPr>
            </a:lvl4pPr>
            <a:lvl5pPr algn="r">
              <a:defRPr sz="1200" b="0">
                <a:solidFill>
                  <a:srgbClr val="52676A"/>
                </a:solidFill>
                <a:latin typeface="DejaVu Sans"/>
                <a:ea typeface="DejaVu Sans"/>
                <a:cs typeface="DejaVu Sans"/>
              </a:defRPr>
            </a:lvl5pPr>
            <a:lvl6pPr algn="r">
              <a:defRPr sz="1200" b="0">
                <a:solidFill>
                  <a:srgbClr val="52676A"/>
                </a:solidFill>
                <a:latin typeface="DejaVu Sans"/>
                <a:ea typeface="DejaVu Sans"/>
                <a:cs typeface="DejaVu Sans"/>
              </a:defRPr>
            </a:lvl6pPr>
            <a:lvl7pPr algn="r">
              <a:defRPr sz="1200" b="0">
                <a:solidFill>
                  <a:srgbClr val="52676A"/>
                </a:solidFill>
                <a:latin typeface="DejaVu Sans"/>
                <a:ea typeface="DejaVu Sans"/>
                <a:cs typeface="DejaVu Sans"/>
              </a:defRPr>
            </a:lvl7pPr>
            <a:lvl8pPr algn="r">
              <a:defRPr sz="1200" b="0">
                <a:solidFill>
                  <a:srgbClr val="52676A"/>
                </a:solidFill>
                <a:latin typeface="DejaVu Sans"/>
                <a:ea typeface="DejaVu Sans"/>
                <a:cs typeface="DejaVu Sans"/>
              </a:defRPr>
            </a:lvl8pPr>
            <a:lvl9pPr algn="r">
              <a:defRPr sz="1200" b="0">
                <a:solidFill>
                  <a:srgbClr val="52676A"/>
                </a:solidFill>
                <a:latin typeface="DejaVu Sans"/>
                <a:ea typeface="DejaVu Sans"/>
                <a:cs typeface="DejaVu Sans"/>
              </a:defRPr>
            </a:lvl9pPr>
          </a:lstStyle>
          <a:p xmlns:a="http://schemas.openxmlformats.org/drawingml/2006/main">
            <a:pPr algn="r">
              <a:defRPr sz="1200" b="0">
                <a:solidFill>
                  <a:srgbClr val="52676A"/>
                </a:solidFill>
                <a:latin typeface="DejaVu Sans"/>
                <a:ea typeface="DejaVu Sans"/>
                <a:cs typeface="DejaVu Sans"/>
              </a:defRPr>
            </a:pPr>
            <a:r>
              <a:rPr sz="1200" b="0">
                <a:solidFill>
                  <a:srgbClr val="52676A"/>
                </a:solidFill>
                <a:latin typeface="DejaVu Sans"/>
                <a:ea typeface="DejaVu Sans"/>
                <a:cs typeface="DejaVu Sans"/>
              </a:rPr>
              <a:t>11</a:t>
            </a:r>
          </a:p>
        </p:txBody>
      </p:sp>
      <p:sp>
        <p:nvSpPr>
          <p:cNvPr id="4" name="">
            <a:extLst xmlns:a="http://schemas.openxmlformats.org/drawingml/2006/main">
              <a:ext uri="{FF2B5EF4-FFF2-40B4-BE49-F238E27FC236}">
                <a16:creationId xmlns:a16="http://schemas.microsoft.com/office/drawing/2014/main" id="{BC7FD525-64A7-48EB-8E8A-B5984BFE8670}"/>
              </a:ext>
            </a:extLst>
          </p:cNvPr>
          <p:cNvSpPr>
            <a:spLocks xmlns:a="http://schemas.openxmlformats.org/drawingml/2006/main" noGrp="1"/>
          </p:cNvSpPr>
          <p:nvPr/>
        </p:nvSpPr>
        <p:spPr>
          <a:xfrm xmlns:a="http://schemas.openxmlformats.org/drawingml/2006/main">
            <a:off x="4667250" y="3000375"/>
            <a:ext cx="2857500" cy="952500"/>
          </a:xfrm>
          <a:prstGeom xmlns:a="http://schemas.openxmlformats.org/drawingml/2006/main" prst="rect">
            <a:avLst/>
          </a:prstGeom>
          <a:solidFill xmlns:a="http://schemas.openxmlformats.org/drawingml/2006/main">
            <a:srgbClr val="CFDCCF"/>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E7AFF78E-F684-47E4-841B-39B6C4349D86}"/>
              </a:ext>
            </a:extLst>
          </p:cNvPr>
          <p:cNvSpPr>
            <a:spLocks xmlns:a="http://schemas.openxmlformats.org/drawingml/2006/main" noGrp="1"/>
          </p:cNvSpPr>
          <p:nvPr/>
        </p:nvSpPr>
        <p:spPr>
          <a:xfrm xmlns:a="http://schemas.openxmlformats.org/drawingml/2006/main">
            <a:off x="4819650" y="3162300"/>
            <a:ext cx="25527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1875" b="1">
                <a:solidFill>
                  <a:srgbClr val="173F43"/>
                </a:solidFill>
                <a:latin typeface="DejaVu Sans"/>
                <a:ea typeface="DejaVu Sans"/>
                <a:cs typeface="DejaVu Sans"/>
              </a:defRPr>
            </a:defPPr>
            <a:lvl1pPr algn="ctr">
              <a:defRPr sz="1875" b="1">
                <a:solidFill>
                  <a:srgbClr val="173F43"/>
                </a:solidFill>
                <a:latin typeface="DejaVu Sans"/>
                <a:ea typeface="DejaVu Sans"/>
                <a:cs typeface="DejaVu Sans"/>
              </a:defRPr>
            </a:lvl1pPr>
            <a:lvl2pPr algn="ctr">
              <a:defRPr sz="1875" b="1">
                <a:solidFill>
                  <a:srgbClr val="173F43"/>
                </a:solidFill>
                <a:latin typeface="DejaVu Sans"/>
                <a:ea typeface="DejaVu Sans"/>
                <a:cs typeface="DejaVu Sans"/>
              </a:defRPr>
            </a:lvl2pPr>
            <a:lvl3pPr algn="ctr">
              <a:defRPr sz="1875" b="1">
                <a:solidFill>
                  <a:srgbClr val="173F43"/>
                </a:solidFill>
                <a:latin typeface="DejaVu Sans"/>
                <a:ea typeface="DejaVu Sans"/>
                <a:cs typeface="DejaVu Sans"/>
              </a:defRPr>
            </a:lvl3pPr>
            <a:lvl4pPr algn="ctr">
              <a:defRPr sz="1875" b="1">
                <a:solidFill>
                  <a:srgbClr val="173F43"/>
                </a:solidFill>
                <a:latin typeface="DejaVu Sans"/>
                <a:ea typeface="DejaVu Sans"/>
                <a:cs typeface="DejaVu Sans"/>
              </a:defRPr>
            </a:lvl4pPr>
            <a:lvl5pPr algn="ctr">
              <a:defRPr sz="1875" b="1">
                <a:solidFill>
                  <a:srgbClr val="173F43"/>
                </a:solidFill>
                <a:latin typeface="DejaVu Sans"/>
                <a:ea typeface="DejaVu Sans"/>
                <a:cs typeface="DejaVu Sans"/>
              </a:defRPr>
            </a:lvl5pPr>
            <a:lvl6pPr algn="ctr">
              <a:defRPr sz="1875" b="1">
                <a:solidFill>
                  <a:srgbClr val="173F43"/>
                </a:solidFill>
                <a:latin typeface="DejaVu Sans"/>
                <a:ea typeface="DejaVu Sans"/>
                <a:cs typeface="DejaVu Sans"/>
              </a:defRPr>
            </a:lvl6pPr>
            <a:lvl7pPr algn="ctr">
              <a:defRPr sz="1875" b="1">
                <a:solidFill>
                  <a:srgbClr val="173F43"/>
                </a:solidFill>
                <a:latin typeface="DejaVu Sans"/>
                <a:ea typeface="DejaVu Sans"/>
                <a:cs typeface="DejaVu Sans"/>
              </a:defRPr>
            </a:lvl7pPr>
            <a:lvl8pPr algn="ctr">
              <a:defRPr sz="1875" b="1">
                <a:solidFill>
                  <a:srgbClr val="173F43"/>
                </a:solidFill>
                <a:latin typeface="DejaVu Sans"/>
                <a:ea typeface="DejaVu Sans"/>
                <a:cs typeface="DejaVu Sans"/>
              </a:defRPr>
            </a:lvl8pPr>
            <a:lvl9pPr algn="ctr">
              <a:defRPr sz="1875" b="1">
                <a:solidFill>
                  <a:srgbClr val="173F43"/>
                </a:solidFill>
                <a:latin typeface="DejaVu Sans"/>
                <a:ea typeface="DejaVu Sans"/>
                <a:cs typeface="DejaVu Sans"/>
              </a:defRPr>
            </a:lvl9pPr>
          </a:lstStyle>
          <a:p xmlns:a="http://schemas.openxmlformats.org/drawingml/2006/main">
            <a:pPr algn="ctr">
              <a:defRPr sz="1875" b="1">
                <a:solidFill>
                  <a:srgbClr val="173F43"/>
                </a:solidFill>
                <a:latin typeface="DejaVu Sans"/>
                <a:ea typeface="DejaVu Sans"/>
                <a:cs typeface="DejaVu Sans"/>
              </a:defRPr>
            </a:pPr>
            <a:r>
              <a:rPr sz="1875" b="1">
                <a:solidFill>
                  <a:srgbClr val="173F43"/>
                </a:solidFill>
                <a:latin typeface="DejaVu Sans"/>
                <a:ea typeface="DejaVu Sans"/>
                <a:cs typeface="DejaVu Sans"/>
              </a:rPr>
              <a:t>ME</a:t>
            </a:r>
          </a:p>
        </p:txBody>
      </p:sp>
      <p:sp>
        <p:nvSpPr>
          <p:cNvPr id="6" name="">
            <a:extLst xmlns:a="http://schemas.openxmlformats.org/drawingml/2006/main">
              <a:ext uri="{FF2B5EF4-FFF2-40B4-BE49-F238E27FC236}">
                <a16:creationId xmlns:a16="http://schemas.microsoft.com/office/drawing/2014/main" id="{18F495BA-85A8-4E40-BD99-9F6FFCDFBA0C}"/>
              </a:ext>
            </a:extLst>
          </p:cNvPr>
          <p:cNvSpPr>
            <a:spLocks xmlns:a="http://schemas.openxmlformats.org/drawingml/2006/main" noGrp="1"/>
          </p:cNvSpPr>
          <p:nvPr/>
        </p:nvSpPr>
        <p:spPr>
          <a:xfrm xmlns:a="http://schemas.openxmlformats.org/drawingml/2006/main">
            <a:off x="609600" y="1809750"/>
            <a:ext cx="3048000" cy="1143000"/>
          </a:xfrm>
          <a:prstGeom xmlns:a="http://schemas.openxmlformats.org/drawingml/2006/main" prst="rect">
            <a:avLst/>
          </a:prstGeom>
          <a:solidFill xmlns:a="http://schemas.openxmlformats.org/drawingml/2006/main">
            <a:srgbClr val="E7DDD0"/>
          </a:solidFill>
          <a:ln xmlns:a="http://schemas.openxmlformats.org/drawingml/2006/main" w="0">
            <a:noFill/>
            <a:prstDash val="solid"/>
          </a:ln>
        </p:spPr>
      </p:sp>
      <p:sp>
        <p:nvSpPr>
          <p:cNvPr id="7" name="text-6">
            <a:extLst xmlns:a="http://schemas.openxmlformats.org/drawingml/2006/main">
              <a:ext uri="{FF2B5EF4-FFF2-40B4-BE49-F238E27FC236}">
                <a16:creationId xmlns:a16="http://schemas.microsoft.com/office/drawing/2014/main" id="{6E7EC381-3358-407E-AFE8-DF762352BBCD}"/>
              </a:ext>
            </a:extLst>
          </p:cNvPr>
          <p:cNvSpPr>
            <a:spLocks xmlns:a="http://schemas.openxmlformats.org/drawingml/2006/main" noGrp="1"/>
          </p:cNvSpPr>
          <p:nvPr/>
        </p:nvSpPr>
        <p:spPr>
          <a:xfrm xmlns:a="http://schemas.openxmlformats.org/drawingml/2006/main">
            <a:off x="762000" y="1971675"/>
            <a:ext cx="27432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1875" b="1">
                <a:solidFill>
                  <a:srgbClr val="173F43"/>
                </a:solidFill>
                <a:latin typeface="DejaVu Sans"/>
                <a:ea typeface="DejaVu Sans"/>
                <a:cs typeface="DejaVu Sans"/>
              </a:defRPr>
            </a:defPPr>
            <a:lvl1pPr algn="ctr">
              <a:defRPr sz="1875" b="1">
                <a:solidFill>
                  <a:srgbClr val="173F43"/>
                </a:solidFill>
                <a:latin typeface="DejaVu Sans"/>
                <a:ea typeface="DejaVu Sans"/>
                <a:cs typeface="DejaVu Sans"/>
              </a:defRPr>
            </a:lvl1pPr>
            <a:lvl2pPr algn="ctr">
              <a:defRPr sz="1875" b="1">
                <a:solidFill>
                  <a:srgbClr val="173F43"/>
                </a:solidFill>
                <a:latin typeface="DejaVu Sans"/>
                <a:ea typeface="DejaVu Sans"/>
                <a:cs typeface="DejaVu Sans"/>
              </a:defRPr>
            </a:lvl2pPr>
            <a:lvl3pPr algn="ctr">
              <a:defRPr sz="1875" b="1">
                <a:solidFill>
                  <a:srgbClr val="173F43"/>
                </a:solidFill>
                <a:latin typeface="DejaVu Sans"/>
                <a:ea typeface="DejaVu Sans"/>
                <a:cs typeface="DejaVu Sans"/>
              </a:defRPr>
            </a:lvl3pPr>
            <a:lvl4pPr algn="ctr">
              <a:defRPr sz="1875" b="1">
                <a:solidFill>
                  <a:srgbClr val="173F43"/>
                </a:solidFill>
                <a:latin typeface="DejaVu Sans"/>
                <a:ea typeface="DejaVu Sans"/>
                <a:cs typeface="DejaVu Sans"/>
              </a:defRPr>
            </a:lvl4pPr>
            <a:lvl5pPr algn="ctr">
              <a:defRPr sz="1875" b="1">
                <a:solidFill>
                  <a:srgbClr val="173F43"/>
                </a:solidFill>
                <a:latin typeface="DejaVu Sans"/>
                <a:ea typeface="DejaVu Sans"/>
                <a:cs typeface="DejaVu Sans"/>
              </a:defRPr>
            </a:lvl5pPr>
            <a:lvl6pPr algn="ctr">
              <a:defRPr sz="1875" b="1">
                <a:solidFill>
                  <a:srgbClr val="173F43"/>
                </a:solidFill>
                <a:latin typeface="DejaVu Sans"/>
                <a:ea typeface="DejaVu Sans"/>
                <a:cs typeface="DejaVu Sans"/>
              </a:defRPr>
            </a:lvl6pPr>
            <a:lvl7pPr algn="ctr">
              <a:defRPr sz="1875" b="1">
                <a:solidFill>
                  <a:srgbClr val="173F43"/>
                </a:solidFill>
                <a:latin typeface="DejaVu Sans"/>
                <a:ea typeface="DejaVu Sans"/>
                <a:cs typeface="DejaVu Sans"/>
              </a:defRPr>
            </a:lvl7pPr>
            <a:lvl8pPr algn="ctr">
              <a:defRPr sz="1875" b="1">
                <a:solidFill>
                  <a:srgbClr val="173F43"/>
                </a:solidFill>
                <a:latin typeface="DejaVu Sans"/>
                <a:ea typeface="DejaVu Sans"/>
                <a:cs typeface="DejaVu Sans"/>
              </a:defRPr>
            </a:lvl8pPr>
            <a:lvl9pPr algn="ctr">
              <a:defRPr sz="1875" b="1">
                <a:solidFill>
                  <a:srgbClr val="173F43"/>
                </a:solidFill>
                <a:latin typeface="DejaVu Sans"/>
                <a:ea typeface="DejaVu Sans"/>
                <a:cs typeface="DejaVu Sans"/>
              </a:defRPr>
            </a:lvl9pPr>
          </a:lstStyle>
          <a:p xmlns:a="http://schemas.openxmlformats.org/drawingml/2006/main">
            <a:pPr algn="ctr">
              <a:defRPr sz="1875" b="1">
                <a:solidFill>
                  <a:srgbClr val="173F43"/>
                </a:solidFill>
                <a:latin typeface="DejaVu Sans"/>
                <a:ea typeface="DejaVu Sans"/>
                <a:cs typeface="DejaVu Sans"/>
              </a:defRPr>
            </a:pPr>
            <a:r>
              <a:rPr sz="1875" b="1">
                <a:solidFill>
                  <a:srgbClr val="173F43"/>
                </a:solidFill>
                <a:latin typeface="DejaVu Sans"/>
                <a:ea typeface="DejaVu Sans"/>
                <a:cs typeface="DejaVu Sans"/>
              </a:rPr>
              <a:t>PEOPLE</a:t>
            </a:r>
          </a:p>
          <a:p xmlns:a="http://schemas.openxmlformats.org/drawingml/2006/main">
            <a:pPr algn="ctr">
              <a:defRPr sz="1875" b="1">
                <a:solidFill>
                  <a:srgbClr val="173F43"/>
                </a:solidFill>
                <a:latin typeface="DejaVu Sans"/>
                <a:ea typeface="DejaVu Sans"/>
                <a:cs typeface="DejaVu Sans"/>
              </a:defRPr>
            </a:pPr>
            <a:r>
              <a:rPr sz="1875" b="1">
                <a:solidFill>
                  <a:srgbClr val="173F43"/>
                </a:solidFill>
                <a:latin typeface="DejaVu Sans"/>
                <a:ea typeface="DejaVu Sans"/>
                <a:cs typeface="DejaVu Sans"/>
              </a:rPr>
              <a:t>I TRUST</a:t>
            </a:r>
          </a:p>
        </p:txBody>
      </p:sp>
      <p:sp>
        <p:nvSpPr>
          <p:cNvPr id="8" name="">
            <a:extLst xmlns:a="http://schemas.openxmlformats.org/drawingml/2006/main">
              <a:ext uri="{FF2B5EF4-FFF2-40B4-BE49-F238E27FC236}">
                <a16:creationId xmlns:a16="http://schemas.microsoft.com/office/drawing/2014/main" id="{4FEA19F8-DFC0-4FA7-8761-19C4120A4746}"/>
              </a:ext>
            </a:extLst>
          </p:cNvPr>
          <p:cNvSpPr>
            <a:spLocks xmlns:a="http://schemas.openxmlformats.org/drawingml/2006/main" noGrp="1"/>
          </p:cNvSpPr>
          <p:nvPr/>
        </p:nvSpPr>
        <p:spPr>
          <a:xfrm xmlns:a="http://schemas.openxmlformats.org/drawingml/2006/main">
            <a:off x="8534400" y="1809750"/>
            <a:ext cx="3048000" cy="1143000"/>
          </a:xfrm>
          <a:prstGeom xmlns:a="http://schemas.openxmlformats.org/drawingml/2006/main" prst="rect">
            <a:avLst/>
          </a:prstGeom>
          <a:solidFill xmlns:a="http://schemas.openxmlformats.org/drawingml/2006/main">
            <a:srgbClr val="E7DDD0"/>
          </a:solidFill>
          <a:ln xmlns:a="http://schemas.openxmlformats.org/drawingml/2006/main" w="0">
            <a:noFill/>
            <a:prstDash val="solid"/>
          </a:ln>
        </p:spPr>
      </p:sp>
      <p:sp>
        <p:nvSpPr>
          <p:cNvPr id="9" name="text-8">
            <a:extLst xmlns:a="http://schemas.openxmlformats.org/drawingml/2006/main">
              <a:ext uri="{FF2B5EF4-FFF2-40B4-BE49-F238E27FC236}">
                <a16:creationId xmlns:a16="http://schemas.microsoft.com/office/drawing/2014/main" id="{58EDBB2E-2642-4C31-8F9E-F294CC9DEFC8}"/>
              </a:ext>
            </a:extLst>
          </p:cNvPr>
          <p:cNvSpPr>
            <a:spLocks xmlns:a="http://schemas.openxmlformats.org/drawingml/2006/main" noGrp="1"/>
          </p:cNvSpPr>
          <p:nvPr/>
        </p:nvSpPr>
        <p:spPr>
          <a:xfrm xmlns:a="http://schemas.openxmlformats.org/drawingml/2006/main">
            <a:off x="8686800" y="1971675"/>
            <a:ext cx="274320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1875" b="1">
                <a:solidFill>
                  <a:srgbClr val="173F43"/>
                </a:solidFill>
                <a:latin typeface="DejaVu Sans"/>
                <a:ea typeface="DejaVu Sans"/>
                <a:cs typeface="DejaVu Sans"/>
              </a:defRPr>
            </a:defPPr>
            <a:lvl1pPr algn="ctr">
              <a:defRPr sz="1875" b="1">
                <a:solidFill>
                  <a:srgbClr val="173F43"/>
                </a:solidFill>
                <a:latin typeface="DejaVu Sans"/>
                <a:ea typeface="DejaVu Sans"/>
                <a:cs typeface="DejaVu Sans"/>
              </a:defRPr>
            </a:lvl1pPr>
            <a:lvl2pPr algn="ctr">
              <a:defRPr sz="1875" b="1">
                <a:solidFill>
                  <a:srgbClr val="173F43"/>
                </a:solidFill>
                <a:latin typeface="DejaVu Sans"/>
                <a:ea typeface="DejaVu Sans"/>
                <a:cs typeface="DejaVu Sans"/>
              </a:defRPr>
            </a:lvl2pPr>
            <a:lvl3pPr algn="ctr">
              <a:defRPr sz="1875" b="1">
                <a:solidFill>
                  <a:srgbClr val="173F43"/>
                </a:solidFill>
                <a:latin typeface="DejaVu Sans"/>
                <a:ea typeface="DejaVu Sans"/>
                <a:cs typeface="DejaVu Sans"/>
              </a:defRPr>
            </a:lvl3pPr>
            <a:lvl4pPr algn="ctr">
              <a:defRPr sz="1875" b="1">
                <a:solidFill>
                  <a:srgbClr val="173F43"/>
                </a:solidFill>
                <a:latin typeface="DejaVu Sans"/>
                <a:ea typeface="DejaVu Sans"/>
                <a:cs typeface="DejaVu Sans"/>
              </a:defRPr>
            </a:lvl4pPr>
            <a:lvl5pPr algn="ctr">
              <a:defRPr sz="1875" b="1">
                <a:solidFill>
                  <a:srgbClr val="173F43"/>
                </a:solidFill>
                <a:latin typeface="DejaVu Sans"/>
                <a:ea typeface="DejaVu Sans"/>
                <a:cs typeface="DejaVu Sans"/>
              </a:defRPr>
            </a:lvl5pPr>
            <a:lvl6pPr algn="ctr">
              <a:defRPr sz="1875" b="1">
                <a:solidFill>
                  <a:srgbClr val="173F43"/>
                </a:solidFill>
                <a:latin typeface="DejaVu Sans"/>
                <a:ea typeface="DejaVu Sans"/>
                <a:cs typeface="DejaVu Sans"/>
              </a:defRPr>
            </a:lvl6pPr>
            <a:lvl7pPr algn="ctr">
              <a:defRPr sz="1875" b="1">
                <a:solidFill>
                  <a:srgbClr val="173F43"/>
                </a:solidFill>
                <a:latin typeface="DejaVu Sans"/>
                <a:ea typeface="DejaVu Sans"/>
                <a:cs typeface="DejaVu Sans"/>
              </a:defRPr>
            </a:lvl7pPr>
            <a:lvl8pPr algn="ctr">
              <a:defRPr sz="1875" b="1">
                <a:solidFill>
                  <a:srgbClr val="173F43"/>
                </a:solidFill>
                <a:latin typeface="DejaVu Sans"/>
                <a:ea typeface="DejaVu Sans"/>
                <a:cs typeface="DejaVu Sans"/>
              </a:defRPr>
            </a:lvl8pPr>
            <a:lvl9pPr algn="ctr">
              <a:defRPr sz="1875" b="1">
                <a:solidFill>
                  <a:srgbClr val="173F43"/>
                </a:solidFill>
                <a:latin typeface="DejaVu Sans"/>
                <a:ea typeface="DejaVu Sans"/>
                <a:cs typeface="DejaVu Sans"/>
              </a:defRPr>
            </a:lvl9pPr>
          </a:lstStyle>
          <a:p xmlns:a="http://schemas.openxmlformats.org/drawingml/2006/main">
            <a:pPr algn="ctr">
              <a:defRPr sz="1875" b="1">
                <a:solidFill>
                  <a:srgbClr val="173F43"/>
                </a:solidFill>
                <a:latin typeface="DejaVu Sans"/>
                <a:ea typeface="DejaVu Sans"/>
                <a:cs typeface="DejaVu Sans"/>
              </a:defRPr>
            </a:pPr>
            <a:r>
              <a:rPr sz="1875" b="1">
                <a:solidFill>
                  <a:srgbClr val="173F43"/>
                </a:solidFill>
                <a:latin typeface="DejaVu Sans"/>
                <a:ea typeface="DejaVu Sans"/>
                <a:cs typeface="DejaVu Sans"/>
              </a:rPr>
              <a:t>PLACES</a:t>
            </a:r>
          </a:p>
          <a:p xmlns:a="http://schemas.openxmlformats.org/drawingml/2006/main">
            <a:pPr algn="ctr">
              <a:defRPr sz="1875" b="1">
                <a:solidFill>
                  <a:srgbClr val="173F43"/>
                </a:solidFill>
                <a:latin typeface="DejaVu Sans"/>
                <a:ea typeface="DejaVu Sans"/>
                <a:cs typeface="DejaVu Sans"/>
              </a:defRPr>
            </a:pPr>
            <a:r>
              <a:rPr sz="1875" b="1">
                <a:solidFill>
                  <a:srgbClr val="173F43"/>
                </a:solidFill>
                <a:latin typeface="DejaVu Sans"/>
                <a:ea typeface="DejaVu Sans"/>
                <a:cs typeface="DejaVu Sans"/>
              </a:rPr>
              <a:t>I CAN BELONG</a:t>
            </a:r>
          </a:p>
        </p:txBody>
      </p:sp>
      <p:sp>
        <p:nvSpPr>
          <p:cNvPr id="10" name="">
            <a:extLst xmlns:a="http://schemas.openxmlformats.org/drawingml/2006/main">
              <a:ext uri="{FF2B5EF4-FFF2-40B4-BE49-F238E27FC236}">
                <a16:creationId xmlns:a16="http://schemas.microsoft.com/office/drawing/2014/main" id="{5275073E-5D82-40B5-94FD-745EB86A16FE}"/>
              </a:ext>
            </a:extLst>
          </p:cNvPr>
          <p:cNvSpPr>
            <a:spLocks xmlns:a="http://schemas.openxmlformats.org/drawingml/2006/main" noGrp="1"/>
          </p:cNvSpPr>
          <p:nvPr/>
        </p:nvSpPr>
        <p:spPr>
          <a:xfrm xmlns:a="http://schemas.openxmlformats.org/drawingml/2006/main">
            <a:off x="4667250" y="4314825"/>
            <a:ext cx="2857500" cy="1047750"/>
          </a:xfrm>
          <a:prstGeom xmlns:a="http://schemas.openxmlformats.org/drawingml/2006/main" prst="rect">
            <a:avLst/>
          </a:prstGeom>
          <a:solidFill xmlns:a="http://schemas.openxmlformats.org/drawingml/2006/main">
            <a:srgbClr val="E7DDD0"/>
          </a:solidFill>
          <a:ln xmlns:a="http://schemas.openxmlformats.org/drawingml/2006/main" w="0">
            <a:noFill/>
            <a:prstDash val="solid"/>
          </a:ln>
        </p:spPr>
      </p:sp>
      <p:sp>
        <p:nvSpPr>
          <p:cNvPr id="11" name="text-10">
            <a:extLst xmlns:a="http://schemas.openxmlformats.org/drawingml/2006/main">
              <a:ext uri="{FF2B5EF4-FFF2-40B4-BE49-F238E27FC236}">
                <a16:creationId xmlns:a16="http://schemas.microsoft.com/office/drawing/2014/main" id="{2A34D27F-4AD0-48EA-961F-C9BE7FE97BBD}"/>
              </a:ext>
            </a:extLst>
          </p:cNvPr>
          <p:cNvSpPr>
            <a:spLocks xmlns:a="http://schemas.openxmlformats.org/drawingml/2006/main" noGrp="1"/>
          </p:cNvSpPr>
          <p:nvPr/>
        </p:nvSpPr>
        <p:spPr>
          <a:xfrm xmlns:a="http://schemas.openxmlformats.org/drawingml/2006/main">
            <a:off x="4819650" y="4476750"/>
            <a:ext cx="255270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1875" b="1">
                <a:solidFill>
                  <a:srgbClr val="173F43"/>
                </a:solidFill>
                <a:latin typeface="DejaVu Sans"/>
                <a:ea typeface="DejaVu Sans"/>
                <a:cs typeface="DejaVu Sans"/>
              </a:defRPr>
            </a:defPPr>
            <a:lvl1pPr algn="ctr">
              <a:defRPr sz="1875" b="1">
                <a:solidFill>
                  <a:srgbClr val="173F43"/>
                </a:solidFill>
                <a:latin typeface="DejaVu Sans"/>
                <a:ea typeface="DejaVu Sans"/>
                <a:cs typeface="DejaVu Sans"/>
              </a:defRPr>
            </a:lvl1pPr>
            <a:lvl2pPr algn="ctr">
              <a:defRPr sz="1875" b="1">
                <a:solidFill>
                  <a:srgbClr val="173F43"/>
                </a:solidFill>
                <a:latin typeface="DejaVu Sans"/>
                <a:ea typeface="DejaVu Sans"/>
                <a:cs typeface="DejaVu Sans"/>
              </a:defRPr>
            </a:lvl2pPr>
            <a:lvl3pPr algn="ctr">
              <a:defRPr sz="1875" b="1">
                <a:solidFill>
                  <a:srgbClr val="173F43"/>
                </a:solidFill>
                <a:latin typeface="DejaVu Sans"/>
                <a:ea typeface="DejaVu Sans"/>
                <a:cs typeface="DejaVu Sans"/>
              </a:defRPr>
            </a:lvl3pPr>
            <a:lvl4pPr algn="ctr">
              <a:defRPr sz="1875" b="1">
                <a:solidFill>
                  <a:srgbClr val="173F43"/>
                </a:solidFill>
                <a:latin typeface="DejaVu Sans"/>
                <a:ea typeface="DejaVu Sans"/>
                <a:cs typeface="DejaVu Sans"/>
              </a:defRPr>
            </a:lvl4pPr>
            <a:lvl5pPr algn="ctr">
              <a:defRPr sz="1875" b="1">
                <a:solidFill>
                  <a:srgbClr val="173F43"/>
                </a:solidFill>
                <a:latin typeface="DejaVu Sans"/>
                <a:ea typeface="DejaVu Sans"/>
                <a:cs typeface="DejaVu Sans"/>
              </a:defRPr>
            </a:lvl5pPr>
            <a:lvl6pPr algn="ctr">
              <a:defRPr sz="1875" b="1">
                <a:solidFill>
                  <a:srgbClr val="173F43"/>
                </a:solidFill>
                <a:latin typeface="DejaVu Sans"/>
                <a:ea typeface="DejaVu Sans"/>
                <a:cs typeface="DejaVu Sans"/>
              </a:defRPr>
            </a:lvl6pPr>
            <a:lvl7pPr algn="ctr">
              <a:defRPr sz="1875" b="1">
                <a:solidFill>
                  <a:srgbClr val="173F43"/>
                </a:solidFill>
                <a:latin typeface="DejaVu Sans"/>
                <a:ea typeface="DejaVu Sans"/>
                <a:cs typeface="DejaVu Sans"/>
              </a:defRPr>
            </a:lvl7pPr>
            <a:lvl8pPr algn="ctr">
              <a:defRPr sz="1875" b="1">
                <a:solidFill>
                  <a:srgbClr val="173F43"/>
                </a:solidFill>
                <a:latin typeface="DejaVu Sans"/>
                <a:ea typeface="DejaVu Sans"/>
                <a:cs typeface="DejaVu Sans"/>
              </a:defRPr>
            </a:lvl8pPr>
            <a:lvl9pPr algn="ctr">
              <a:defRPr sz="1875" b="1">
                <a:solidFill>
                  <a:srgbClr val="173F43"/>
                </a:solidFill>
                <a:latin typeface="DejaVu Sans"/>
                <a:ea typeface="DejaVu Sans"/>
                <a:cs typeface="DejaVu Sans"/>
              </a:defRPr>
            </a:lvl9pPr>
          </a:lstStyle>
          <a:p xmlns:a="http://schemas.openxmlformats.org/drawingml/2006/main">
            <a:pPr algn="ctr">
              <a:defRPr sz="1875" b="1">
                <a:solidFill>
                  <a:srgbClr val="173F43"/>
                </a:solidFill>
                <a:latin typeface="DejaVu Sans"/>
                <a:ea typeface="DejaVu Sans"/>
                <a:cs typeface="DejaVu Sans"/>
              </a:defRPr>
            </a:pPr>
            <a:r>
              <a:rPr sz="1875" b="1">
                <a:solidFill>
                  <a:srgbClr val="173F43"/>
                </a:solidFill>
                <a:latin typeface="DejaVu Sans"/>
                <a:ea typeface="DejaVu Sans"/>
                <a:cs typeface="DejaVu Sans"/>
              </a:rPr>
              <a:t>SKILLED OR</a:t>
            </a:r>
          </a:p>
          <a:p xmlns:a="http://schemas.openxmlformats.org/drawingml/2006/main">
            <a:pPr algn="ctr">
              <a:defRPr sz="1875" b="1">
                <a:solidFill>
                  <a:srgbClr val="173F43"/>
                </a:solidFill>
                <a:latin typeface="DejaVu Sans"/>
                <a:ea typeface="DejaVu Sans"/>
                <a:cs typeface="DejaVu Sans"/>
              </a:defRPr>
            </a:pPr>
            <a:r>
              <a:rPr sz="1875" b="1">
                <a:solidFill>
                  <a:srgbClr val="173F43"/>
                </a:solidFill>
                <a:latin typeface="DejaVu Sans"/>
                <a:ea typeface="DejaVu Sans"/>
                <a:cs typeface="DejaVu Sans"/>
              </a:rPr>
              <a:t>FORMAL SUPPORT</a:t>
            </a:r>
          </a:p>
        </p:txBody>
      </p:sp>
      <p:sp>
        <p:nvSpPr>
          <p:cNvPr id="15" name="text-14">
            <a:extLst xmlns:a="http://schemas.openxmlformats.org/drawingml/2006/main">
              <a:ext uri="{FF2B5EF4-FFF2-40B4-BE49-F238E27FC236}">
                <a16:creationId xmlns:a16="http://schemas.microsoft.com/office/drawing/2014/main" id="{548447F3-01D0-46FB-92BC-032DF16C9EFB}"/>
              </a:ext>
            </a:extLst>
          </p:cNvPr>
          <p:cNvSpPr>
            <a:spLocks xmlns:a="http://schemas.openxmlformats.org/drawingml/2006/main" noGrp="1"/>
          </p:cNvSpPr>
          <p:nvPr/>
        </p:nvSpPr>
        <p:spPr>
          <a:xfrm xmlns:a="http://schemas.openxmlformats.org/drawingml/2006/main">
            <a:off x="609600" y="5543550"/>
            <a:ext cx="109347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725" b="0">
                <a:solidFill>
                  <a:srgbClr val="A95237"/>
                </a:solidFill>
                <a:latin typeface="DejaVu Sans"/>
                <a:ea typeface="DejaVu Sans"/>
                <a:cs typeface="DejaVu Sans"/>
              </a:defRPr>
            </a:defPPr>
            <a:lvl1pPr algn="l">
              <a:defRPr sz="1725" b="0">
                <a:solidFill>
                  <a:srgbClr val="A95237"/>
                </a:solidFill>
                <a:latin typeface="DejaVu Sans"/>
                <a:ea typeface="DejaVu Sans"/>
                <a:cs typeface="DejaVu Sans"/>
              </a:defRPr>
            </a:lvl1pPr>
            <a:lvl2pPr algn="l">
              <a:defRPr sz="1725" b="0">
                <a:solidFill>
                  <a:srgbClr val="A95237"/>
                </a:solidFill>
                <a:latin typeface="DejaVu Sans"/>
                <a:ea typeface="DejaVu Sans"/>
                <a:cs typeface="DejaVu Sans"/>
              </a:defRPr>
            </a:lvl2pPr>
            <a:lvl3pPr algn="l">
              <a:defRPr sz="1725" b="0">
                <a:solidFill>
                  <a:srgbClr val="A95237"/>
                </a:solidFill>
                <a:latin typeface="DejaVu Sans"/>
                <a:ea typeface="DejaVu Sans"/>
                <a:cs typeface="DejaVu Sans"/>
              </a:defRPr>
            </a:lvl3pPr>
            <a:lvl4pPr algn="l">
              <a:defRPr sz="1725" b="0">
                <a:solidFill>
                  <a:srgbClr val="A95237"/>
                </a:solidFill>
                <a:latin typeface="DejaVu Sans"/>
                <a:ea typeface="DejaVu Sans"/>
                <a:cs typeface="DejaVu Sans"/>
              </a:defRPr>
            </a:lvl4pPr>
            <a:lvl5pPr algn="l">
              <a:defRPr sz="1725" b="0">
                <a:solidFill>
                  <a:srgbClr val="A95237"/>
                </a:solidFill>
                <a:latin typeface="DejaVu Sans"/>
                <a:ea typeface="DejaVu Sans"/>
                <a:cs typeface="DejaVu Sans"/>
              </a:defRPr>
            </a:lvl5pPr>
            <a:lvl6pPr algn="l">
              <a:defRPr sz="1725" b="0">
                <a:solidFill>
                  <a:srgbClr val="A95237"/>
                </a:solidFill>
                <a:latin typeface="DejaVu Sans"/>
                <a:ea typeface="DejaVu Sans"/>
                <a:cs typeface="DejaVu Sans"/>
              </a:defRPr>
            </a:lvl6pPr>
            <a:lvl7pPr algn="l">
              <a:defRPr sz="1725" b="0">
                <a:solidFill>
                  <a:srgbClr val="A95237"/>
                </a:solidFill>
                <a:latin typeface="DejaVu Sans"/>
                <a:ea typeface="DejaVu Sans"/>
                <a:cs typeface="DejaVu Sans"/>
              </a:defRPr>
            </a:lvl7pPr>
            <a:lvl8pPr algn="l">
              <a:defRPr sz="1725" b="0">
                <a:solidFill>
                  <a:srgbClr val="A95237"/>
                </a:solidFill>
                <a:latin typeface="DejaVu Sans"/>
                <a:ea typeface="DejaVu Sans"/>
                <a:cs typeface="DejaVu Sans"/>
              </a:defRPr>
            </a:lvl8pPr>
            <a:lvl9pPr algn="l">
              <a:defRPr sz="1725" b="0">
                <a:solidFill>
                  <a:srgbClr val="A95237"/>
                </a:solidFill>
                <a:latin typeface="DejaVu Sans"/>
                <a:ea typeface="DejaVu Sans"/>
                <a:cs typeface="DejaVu Sans"/>
              </a:defRPr>
            </a:lvl9pPr>
          </a:lstStyle>
          <a:p xmlns:a="http://schemas.openxmlformats.org/drawingml/2006/main">
            <a:pPr algn="l">
              <a:defRPr sz="1725" b="0">
                <a:solidFill>
                  <a:srgbClr val="A95237"/>
                </a:solidFill>
                <a:latin typeface="DejaVu Sans"/>
                <a:ea typeface="DejaVu Sans"/>
                <a:cs typeface="DejaVu Sans"/>
              </a:defRPr>
            </a:pPr>
            <a:r>
              <a:rPr sz="1725" b="0">
                <a:solidFill>
                  <a:srgbClr val="A95237"/>
                </a:solidFill>
                <a:latin typeface="DejaVu Sans"/>
                <a:ea typeface="DejaVu Sans"/>
                <a:cs typeface="DejaVu Sans"/>
              </a:rPr>
              <a:t>Use initials, symbols or roles. A possible connection can go on the map too.</a:t>
            </a:r>
          </a:p>
        </p:txBody>
      </p:sp>
    </p:spTree>
    <p:extLst>
      <p:ext uri="{BB962C8B-B14F-4D97-AF65-F5344CB8AC3E}">
        <p14:creationId xmlns:p14="http://schemas.microsoft.com/office/powerpoint/2010/main" val="2007178015"/>
      </p:ext>
    </p:extLst>
  </p:cSld>
</p:sld>
</file>

<file path=ppt/slides/slide12.xml><?xml version="1.0" encoding="utf-8"?>
<p:sld xmlns:p="http://schemas.openxmlformats.org/presentationml/2006/main">
  <p:cSld>
    <p:bg>
      <p:bgPr>
        <a:solidFill xmlns:a="http://schemas.openxmlformats.org/drawingml/2006/main">
          <a:srgbClr val="F7F2E7"/>
        </a:solidFill>
      </p:bgPr>
    </p:bg>
    <p:spTree>
      <p:nvGrpSpPr>
        <p:cNvPr id="1" name=""/>
        <p:cNvGrpSpPr/>
        <p:nvPr/>
      </p:nvGrpSpPr>
      <p:grpSpPr>
        <a:xfrm xmlns:a="http://schemas.openxmlformats.org/drawingml/2006/main"/>
      </p:grpSpPr>
      <p:sp>
        <p:nvSpPr>
          <p:cNvPr id="13" name="text-0">
            <a:extLst xmlns:a="http://schemas.openxmlformats.org/drawingml/2006/main">
              <a:ext uri="{FF2B5EF4-FFF2-40B4-BE49-F238E27FC236}">
                <a16:creationId xmlns:a16="http://schemas.microsoft.com/office/drawing/2014/main" id="{DB9645AE-73F8-4819-B001-B6366524C044}"/>
              </a:ext>
            </a:extLst>
          </p:cNvPr>
          <p:cNvSpPr>
            <a:spLocks xmlns:a="http://schemas.openxmlformats.org/drawingml/2006/main" noGrp="1"/>
          </p:cNvSpPr>
          <p:nvPr/>
        </p:nvSpPr>
        <p:spPr>
          <a:xfrm xmlns:a="http://schemas.openxmlformats.org/drawingml/2006/main">
            <a:off x="609600" y="457200"/>
            <a:ext cx="10953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300" b="1">
                <a:solidFill>
                  <a:srgbClr val="173F43"/>
                </a:solidFill>
                <a:latin typeface="DejaVu Sans"/>
                <a:ea typeface="DejaVu Sans"/>
                <a:cs typeface="DejaVu Sans"/>
              </a:defRPr>
            </a:defPPr>
            <a:lvl1pPr algn="l">
              <a:defRPr sz="3300" b="1">
                <a:solidFill>
                  <a:srgbClr val="173F43"/>
                </a:solidFill>
                <a:latin typeface="DejaVu Sans"/>
                <a:ea typeface="DejaVu Sans"/>
                <a:cs typeface="DejaVu Sans"/>
              </a:defRPr>
            </a:lvl1pPr>
            <a:lvl2pPr algn="l">
              <a:defRPr sz="3300" b="1">
                <a:solidFill>
                  <a:srgbClr val="173F43"/>
                </a:solidFill>
                <a:latin typeface="DejaVu Sans"/>
                <a:ea typeface="DejaVu Sans"/>
                <a:cs typeface="DejaVu Sans"/>
              </a:defRPr>
            </a:lvl2pPr>
            <a:lvl3pPr algn="l">
              <a:defRPr sz="3300" b="1">
                <a:solidFill>
                  <a:srgbClr val="173F43"/>
                </a:solidFill>
                <a:latin typeface="DejaVu Sans"/>
                <a:ea typeface="DejaVu Sans"/>
                <a:cs typeface="DejaVu Sans"/>
              </a:defRPr>
            </a:lvl3pPr>
            <a:lvl4pPr algn="l">
              <a:defRPr sz="3300" b="1">
                <a:solidFill>
                  <a:srgbClr val="173F43"/>
                </a:solidFill>
                <a:latin typeface="DejaVu Sans"/>
                <a:ea typeface="DejaVu Sans"/>
                <a:cs typeface="DejaVu Sans"/>
              </a:defRPr>
            </a:lvl4pPr>
            <a:lvl5pPr algn="l">
              <a:defRPr sz="3300" b="1">
                <a:solidFill>
                  <a:srgbClr val="173F43"/>
                </a:solidFill>
                <a:latin typeface="DejaVu Sans"/>
                <a:ea typeface="DejaVu Sans"/>
                <a:cs typeface="DejaVu Sans"/>
              </a:defRPr>
            </a:lvl5pPr>
            <a:lvl6pPr algn="l">
              <a:defRPr sz="3300" b="1">
                <a:solidFill>
                  <a:srgbClr val="173F43"/>
                </a:solidFill>
                <a:latin typeface="DejaVu Sans"/>
                <a:ea typeface="DejaVu Sans"/>
                <a:cs typeface="DejaVu Sans"/>
              </a:defRPr>
            </a:lvl6pPr>
            <a:lvl7pPr algn="l">
              <a:defRPr sz="3300" b="1">
                <a:solidFill>
                  <a:srgbClr val="173F43"/>
                </a:solidFill>
                <a:latin typeface="DejaVu Sans"/>
                <a:ea typeface="DejaVu Sans"/>
                <a:cs typeface="DejaVu Sans"/>
              </a:defRPr>
            </a:lvl7pPr>
            <a:lvl8pPr algn="l">
              <a:defRPr sz="3300" b="1">
                <a:solidFill>
                  <a:srgbClr val="173F43"/>
                </a:solidFill>
                <a:latin typeface="DejaVu Sans"/>
                <a:ea typeface="DejaVu Sans"/>
                <a:cs typeface="DejaVu Sans"/>
              </a:defRPr>
            </a:lvl8pPr>
            <a:lvl9pPr algn="l">
              <a:defRPr sz="3300" b="1">
                <a:solidFill>
                  <a:srgbClr val="173F43"/>
                </a:solidFill>
                <a:latin typeface="DejaVu Sans"/>
                <a:ea typeface="DejaVu Sans"/>
                <a:cs typeface="DejaVu Sans"/>
              </a:defRPr>
            </a:lvl9pPr>
          </a:lstStyle>
          <a:p xmlns:a="http://schemas.openxmlformats.org/drawingml/2006/main">
            <a:pPr algn="l">
              <a:defRPr sz="3300" b="1">
                <a:solidFill>
                  <a:srgbClr val="173F43"/>
                </a:solidFill>
                <a:latin typeface="DejaVu Sans"/>
                <a:ea typeface="DejaVu Sans"/>
                <a:cs typeface="DejaVu Sans"/>
              </a:defRPr>
            </a:pPr>
            <a:r>
              <a:rPr sz="3300" b="1">
                <a:solidFill>
                  <a:srgbClr val="173F43"/>
                </a:solidFill>
                <a:latin typeface="DejaVu Sans"/>
                <a:ea typeface="DejaVu Sans"/>
                <a:cs typeface="DejaVu Sans"/>
              </a:rPr>
              <a:t>A map with room to grow</a:t>
            </a:r>
          </a:p>
        </p:txBody>
      </p:sp>
      <p:sp>
        <p:nvSpPr>
          <p:cNvPr id="2" name="text-1">
            <a:extLst xmlns:a="http://schemas.openxmlformats.org/drawingml/2006/main">
              <a:ext uri="{FF2B5EF4-FFF2-40B4-BE49-F238E27FC236}">
                <a16:creationId xmlns:a16="http://schemas.microsoft.com/office/drawing/2014/main" id="{D843066C-E1E6-4516-A353-34A99E7FA551}"/>
              </a:ext>
            </a:extLst>
          </p:cNvPr>
          <p:cNvSpPr>
            <a:spLocks xmlns:a="http://schemas.openxmlformats.org/drawingml/2006/main" noGrp="1"/>
          </p:cNvSpPr>
          <p:nvPr/>
        </p:nvSpPr>
        <p:spPr>
          <a:xfrm xmlns:a="http://schemas.openxmlformats.org/drawingml/2006/main">
            <a:off x="609600" y="6343650"/>
            <a:ext cx="2381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00" b="1">
                <a:solidFill>
                  <a:srgbClr val="52676A"/>
                </a:solidFill>
                <a:latin typeface="DejaVu Sans"/>
                <a:ea typeface="DejaVu Sans"/>
                <a:cs typeface="DejaVu Sans"/>
              </a:defRPr>
            </a:defPPr>
            <a:lvl1pPr algn="l">
              <a:defRPr sz="1200" b="1">
                <a:solidFill>
                  <a:srgbClr val="52676A"/>
                </a:solidFill>
                <a:latin typeface="DejaVu Sans"/>
                <a:ea typeface="DejaVu Sans"/>
                <a:cs typeface="DejaVu Sans"/>
              </a:defRPr>
            </a:lvl1pPr>
            <a:lvl2pPr algn="l">
              <a:defRPr sz="1200" b="1">
                <a:solidFill>
                  <a:srgbClr val="52676A"/>
                </a:solidFill>
                <a:latin typeface="DejaVu Sans"/>
                <a:ea typeface="DejaVu Sans"/>
                <a:cs typeface="DejaVu Sans"/>
              </a:defRPr>
            </a:lvl2pPr>
            <a:lvl3pPr algn="l">
              <a:defRPr sz="1200" b="1">
                <a:solidFill>
                  <a:srgbClr val="52676A"/>
                </a:solidFill>
                <a:latin typeface="DejaVu Sans"/>
                <a:ea typeface="DejaVu Sans"/>
                <a:cs typeface="DejaVu Sans"/>
              </a:defRPr>
            </a:lvl3pPr>
            <a:lvl4pPr algn="l">
              <a:defRPr sz="1200" b="1">
                <a:solidFill>
                  <a:srgbClr val="52676A"/>
                </a:solidFill>
                <a:latin typeface="DejaVu Sans"/>
                <a:ea typeface="DejaVu Sans"/>
                <a:cs typeface="DejaVu Sans"/>
              </a:defRPr>
            </a:lvl4pPr>
            <a:lvl5pPr algn="l">
              <a:defRPr sz="1200" b="1">
                <a:solidFill>
                  <a:srgbClr val="52676A"/>
                </a:solidFill>
                <a:latin typeface="DejaVu Sans"/>
                <a:ea typeface="DejaVu Sans"/>
                <a:cs typeface="DejaVu Sans"/>
              </a:defRPr>
            </a:lvl5pPr>
            <a:lvl6pPr algn="l">
              <a:defRPr sz="1200" b="1">
                <a:solidFill>
                  <a:srgbClr val="52676A"/>
                </a:solidFill>
                <a:latin typeface="DejaVu Sans"/>
                <a:ea typeface="DejaVu Sans"/>
                <a:cs typeface="DejaVu Sans"/>
              </a:defRPr>
            </a:lvl6pPr>
            <a:lvl7pPr algn="l">
              <a:defRPr sz="1200" b="1">
                <a:solidFill>
                  <a:srgbClr val="52676A"/>
                </a:solidFill>
                <a:latin typeface="DejaVu Sans"/>
                <a:ea typeface="DejaVu Sans"/>
                <a:cs typeface="DejaVu Sans"/>
              </a:defRPr>
            </a:lvl7pPr>
            <a:lvl8pPr algn="l">
              <a:defRPr sz="1200" b="1">
                <a:solidFill>
                  <a:srgbClr val="52676A"/>
                </a:solidFill>
                <a:latin typeface="DejaVu Sans"/>
                <a:ea typeface="DejaVu Sans"/>
                <a:cs typeface="DejaVu Sans"/>
              </a:defRPr>
            </a:lvl8pPr>
            <a:lvl9pPr algn="l">
              <a:defRPr sz="1200" b="1">
                <a:solidFill>
                  <a:srgbClr val="52676A"/>
                </a:solidFill>
                <a:latin typeface="DejaVu Sans"/>
                <a:ea typeface="DejaVu Sans"/>
                <a:cs typeface="DejaVu Sans"/>
              </a:defRPr>
            </a:lvl9pPr>
          </a:lstStyle>
          <a:p xmlns:a="http://schemas.openxmlformats.org/drawingml/2006/main">
            <a:pPr algn="l">
              <a:defRPr sz="1200" b="1">
                <a:solidFill>
                  <a:srgbClr val="52676A"/>
                </a:solidFill>
                <a:latin typeface="DejaVu Sans"/>
                <a:ea typeface="DejaVu Sans"/>
                <a:cs typeface="DejaVu Sans"/>
              </a:defRPr>
            </a:pPr>
            <a:r>
              <a:rPr sz="1200" b="1">
                <a:solidFill>
                  <a:srgbClr val="52676A"/>
                </a:solidFill>
                <a:latin typeface="DejaVu Sans"/>
                <a:ea typeface="DejaVu Sans"/>
                <a:cs typeface="DejaVu Sans"/>
              </a:rPr>
              <a:t>SAWUBONA</a:t>
            </a:r>
          </a:p>
        </p:txBody>
      </p:sp>
      <p:sp>
        <p:nvSpPr>
          <p:cNvPr id="3" name="text-2">
            <a:extLst xmlns:a="http://schemas.openxmlformats.org/drawingml/2006/main">
              <a:ext uri="{FF2B5EF4-FFF2-40B4-BE49-F238E27FC236}">
                <a16:creationId xmlns:a16="http://schemas.microsoft.com/office/drawing/2014/main" id="{6D876F12-28E5-45C2-A3C3-CD7080CD1773}"/>
              </a:ext>
            </a:extLst>
          </p:cNvPr>
          <p:cNvSpPr>
            <a:spLocks xmlns:a="http://schemas.openxmlformats.org/drawingml/2006/main" noGrp="1"/>
          </p:cNvSpPr>
          <p:nvPr/>
        </p:nvSpPr>
        <p:spPr>
          <a:xfrm xmlns:a="http://schemas.openxmlformats.org/drawingml/2006/main">
            <a:off x="11049000" y="6343650"/>
            <a:ext cx="5334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1200" b="0">
                <a:solidFill>
                  <a:srgbClr val="52676A"/>
                </a:solidFill>
                <a:latin typeface="DejaVu Sans"/>
                <a:ea typeface="DejaVu Sans"/>
                <a:cs typeface="DejaVu Sans"/>
              </a:defRPr>
            </a:defPPr>
            <a:lvl1pPr algn="r">
              <a:defRPr sz="1200" b="0">
                <a:solidFill>
                  <a:srgbClr val="52676A"/>
                </a:solidFill>
                <a:latin typeface="DejaVu Sans"/>
                <a:ea typeface="DejaVu Sans"/>
                <a:cs typeface="DejaVu Sans"/>
              </a:defRPr>
            </a:lvl1pPr>
            <a:lvl2pPr algn="r">
              <a:defRPr sz="1200" b="0">
                <a:solidFill>
                  <a:srgbClr val="52676A"/>
                </a:solidFill>
                <a:latin typeface="DejaVu Sans"/>
                <a:ea typeface="DejaVu Sans"/>
                <a:cs typeface="DejaVu Sans"/>
              </a:defRPr>
            </a:lvl2pPr>
            <a:lvl3pPr algn="r">
              <a:defRPr sz="1200" b="0">
                <a:solidFill>
                  <a:srgbClr val="52676A"/>
                </a:solidFill>
                <a:latin typeface="DejaVu Sans"/>
                <a:ea typeface="DejaVu Sans"/>
                <a:cs typeface="DejaVu Sans"/>
              </a:defRPr>
            </a:lvl3pPr>
            <a:lvl4pPr algn="r">
              <a:defRPr sz="1200" b="0">
                <a:solidFill>
                  <a:srgbClr val="52676A"/>
                </a:solidFill>
                <a:latin typeface="DejaVu Sans"/>
                <a:ea typeface="DejaVu Sans"/>
                <a:cs typeface="DejaVu Sans"/>
              </a:defRPr>
            </a:lvl4pPr>
            <a:lvl5pPr algn="r">
              <a:defRPr sz="1200" b="0">
                <a:solidFill>
                  <a:srgbClr val="52676A"/>
                </a:solidFill>
                <a:latin typeface="DejaVu Sans"/>
                <a:ea typeface="DejaVu Sans"/>
                <a:cs typeface="DejaVu Sans"/>
              </a:defRPr>
            </a:lvl5pPr>
            <a:lvl6pPr algn="r">
              <a:defRPr sz="1200" b="0">
                <a:solidFill>
                  <a:srgbClr val="52676A"/>
                </a:solidFill>
                <a:latin typeface="DejaVu Sans"/>
                <a:ea typeface="DejaVu Sans"/>
                <a:cs typeface="DejaVu Sans"/>
              </a:defRPr>
            </a:lvl6pPr>
            <a:lvl7pPr algn="r">
              <a:defRPr sz="1200" b="0">
                <a:solidFill>
                  <a:srgbClr val="52676A"/>
                </a:solidFill>
                <a:latin typeface="DejaVu Sans"/>
                <a:ea typeface="DejaVu Sans"/>
                <a:cs typeface="DejaVu Sans"/>
              </a:defRPr>
            </a:lvl7pPr>
            <a:lvl8pPr algn="r">
              <a:defRPr sz="1200" b="0">
                <a:solidFill>
                  <a:srgbClr val="52676A"/>
                </a:solidFill>
                <a:latin typeface="DejaVu Sans"/>
                <a:ea typeface="DejaVu Sans"/>
                <a:cs typeface="DejaVu Sans"/>
              </a:defRPr>
            </a:lvl8pPr>
            <a:lvl9pPr algn="r">
              <a:defRPr sz="1200" b="0">
                <a:solidFill>
                  <a:srgbClr val="52676A"/>
                </a:solidFill>
                <a:latin typeface="DejaVu Sans"/>
                <a:ea typeface="DejaVu Sans"/>
                <a:cs typeface="DejaVu Sans"/>
              </a:defRPr>
            </a:lvl9pPr>
          </a:lstStyle>
          <a:p xmlns:a="http://schemas.openxmlformats.org/drawingml/2006/main">
            <a:pPr algn="r">
              <a:defRPr sz="1200" b="0">
                <a:solidFill>
                  <a:srgbClr val="52676A"/>
                </a:solidFill>
                <a:latin typeface="DejaVu Sans"/>
                <a:ea typeface="DejaVu Sans"/>
                <a:cs typeface="DejaVu Sans"/>
              </a:defRPr>
            </a:pPr>
            <a:r>
              <a:rPr sz="1200" b="0">
                <a:solidFill>
                  <a:srgbClr val="52676A"/>
                </a:solidFill>
                <a:latin typeface="DejaVu Sans"/>
                <a:ea typeface="DejaVu Sans"/>
                <a:cs typeface="DejaVu Sans"/>
              </a:rPr>
              <a:t>12</a:t>
            </a:r>
          </a:p>
        </p:txBody>
      </p:sp>
      <p:sp>
        <p:nvSpPr>
          <p:cNvPr id="4" name="text-3">
            <a:extLst xmlns:a="http://schemas.openxmlformats.org/drawingml/2006/main">
              <a:ext uri="{FF2B5EF4-FFF2-40B4-BE49-F238E27FC236}">
                <a16:creationId xmlns:a16="http://schemas.microsoft.com/office/drawing/2014/main" id="{56454A39-03AD-44C3-A1AA-6FF6A65C830D}"/>
              </a:ext>
            </a:extLst>
          </p:cNvPr>
          <p:cNvSpPr>
            <a:spLocks xmlns:a="http://schemas.openxmlformats.org/drawingml/2006/main" noGrp="1"/>
          </p:cNvSpPr>
          <p:nvPr/>
        </p:nvSpPr>
        <p:spPr>
          <a:xfrm xmlns:a="http://schemas.openxmlformats.org/drawingml/2006/main">
            <a:off x="609600" y="1562100"/>
            <a:ext cx="666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850" b="1">
                <a:solidFill>
                  <a:srgbClr val="A95237"/>
                </a:solidFill>
                <a:latin typeface="DejaVu Sans"/>
                <a:ea typeface="DejaVu Sans"/>
                <a:cs typeface="DejaVu Sans"/>
              </a:defRPr>
            </a:defPPr>
            <a:lvl1pPr algn="l">
              <a:defRPr sz="2850" b="1">
                <a:solidFill>
                  <a:srgbClr val="A95237"/>
                </a:solidFill>
                <a:latin typeface="DejaVu Sans"/>
                <a:ea typeface="DejaVu Sans"/>
                <a:cs typeface="DejaVu Sans"/>
              </a:defRPr>
            </a:lvl1pPr>
            <a:lvl2pPr algn="l">
              <a:defRPr sz="2850" b="1">
                <a:solidFill>
                  <a:srgbClr val="A95237"/>
                </a:solidFill>
                <a:latin typeface="DejaVu Sans"/>
                <a:ea typeface="DejaVu Sans"/>
                <a:cs typeface="DejaVu Sans"/>
              </a:defRPr>
            </a:lvl2pPr>
            <a:lvl3pPr algn="l">
              <a:defRPr sz="2850" b="1">
                <a:solidFill>
                  <a:srgbClr val="A95237"/>
                </a:solidFill>
                <a:latin typeface="DejaVu Sans"/>
                <a:ea typeface="DejaVu Sans"/>
                <a:cs typeface="DejaVu Sans"/>
              </a:defRPr>
            </a:lvl3pPr>
            <a:lvl4pPr algn="l">
              <a:defRPr sz="2850" b="1">
                <a:solidFill>
                  <a:srgbClr val="A95237"/>
                </a:solidFill>
                <a:latin typeface="DejaVu Sans"/>
                <a:ea typeface="DejaVu Sans"/>
                <a:cs typeface="DejaVu Sans"/>
              </a:defRPr>
            </a:lvl4pPr>
            <a:lvl5pPr algn="l">
              <a:defRPr sz="2850" b="1">
                <a:solidFill>
                  <a:srgbClr val="A95237"/>
                </a:solidFill>
                <a:latin typeface="DejaVu Sans"/>
                <a:ea typeface="DejaVu Sans"/>
                <a:cs typeface="DejaVu Sans"/>
              </a:defRPr>
            </a:lvl5pPr>
            <a:lvl6pPr algn="l">
              <a:defRPr sz="2850" b="1">
                <a:solidFill>
                  <a:srgbClr val="A95237"/>
                </a:solidFill>
                <a:latin typeface="DejaVu Sans"/>
                <a:ea typeface="DejaVu Sans"/>
                <a:cs typeface="DejaVu Sans"/>
              </a:defRPr>
            </a:lvl6pPr>
            <a:lvl7pPr algn="l">
              <a:defRPr sz="2850" b="1">
                <a:solidFill>
                  <a:srgbClr val="A95237"/>
                </a:solidFill>
                <a:latin typeface="DejaVu Sans"/>
                <a:ea typeface="DejaVu Sans"/>
                <a:cs typeface="DejaVu Sans"/>
              </a:defRPr>
            </a:lvl7pPr>
            <a:lvl8pPr algn="l">
              <a:defRPr sz="2850" b="1">
                <a:solidFill>
                  <a:srgbClr val="A95237"/>
                </a:solidFill>
                <a:latin typeface="DejaVu Sans"/>
                <a:ea typeface="DejaVu Sans"/>
                <a:cs typeface="DejaVu Sans"/>
              </a:defRPr>
            </a:lvl8pPr>
            <a:lvl9pPr algn="l">
              <a:defRPr sz="2850" b="1">
                <a:solidFill>
                  <a:srgbClr val="A95237"/>
                </a:solidFill>
                <a:latin typeface="DejaVu Sans"/>
                <a:ea typeface="DejaVu Sans"/>
                <a:cs typeface="DejaVu Sans"/>
              </a:defRPr>
            </a:lvl9pPr>
          </a:lstStyle>
          <a:p xmlns:a="http://schemas.openxmlformats.org/drawingml/2006/main">
            <a:pPr algn="l">
              <a:defRPr sz="2850" b="1">
                <a:solidFill>
                  <a:srgbClr val="A95237"/>
                </a:solidFill>
                <a:latin typeface="DejaVu Sans"/>
                <a:ea typeface="DejaVu Sans"/>
                <a:cs typeface="DejaVu Sans"/>
              </a:defRPr>
            </a:pPr>
            <a:r>
              <a:rPr sz="2850" b="1">
                <a:solidFill>
                  <a:srgbClr val="A95237"/>
                </a:solidFill>
                <a:latin typeface="DejaVu Sans"/>
                <a:ea typeface="DejaVu Sans"/>
                <a:cs typeface="DejaVu Sans"/>
              </a:rPr>
              <a:t>1</a:t>
            </a:r>
          </a:p>
        </p:txBody>
      </p:sp>
      <p:sp>
        <p:nvSpPr>
          <p:cNvPr id="5" name="text-4">
            <a:extLst xmlns:a="http://schemas.openxmlformats.org/drawingml/2006/main">
              <a:ext uri="{FF2B5EF4-FFF2-40B4-BE49-F238E27FC236}">
                <a16:creationId xmlns:a16="http://schemas.microsoft.com/office/drawing/2014/main" id="{056F17E3-DE40-47EB-8A01-1538CB45FA98}"/>
              </a:ext>
            </a:extLst>
          </p:cNvPr>
          <p:cNvSpPr>
            <a:spLocks xmlns:a="http://schemas.openxmlformats.org/drawingml/2006/main" noGrp="1"/>
          </p:cNvSpPr>
          <p:nvPr/>
        </p:nvSpPr>
        <p:spPr>
          <a:xfrm xmlns:a="http://schemas.openxmlformats.org/drawingml/2006/main">
            <a:off x="1581150" y="1647825"/>
            <a:ext cx="9810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0">
                <a:solidFill>
                  <a:srgbClr val="173F43"/>
                </a:solidFill>
                <a:latin typeface="DejaVu Sans"/>
                <a:ea typeface="DejaVu Sans"/>
                <a:cs typeface="DejaVu Sans"/>
              </a:defRPr>
            </a:defPPr>
            <a:lvl1pPr algn="l">
              <a:defRPr sz="2400" b="0">
                <a:solidFill>
                  <a:srgbClr val="173F43"/>
                </a:solidFill>
                <a:latin typeface="DejaVu Sans"/>
                <a:ea typeface="DejaVu Sans"/>
                <a:cs typeface="DejaVu Sans"/>
              </a:defRPr>
            </a:lvl1pPr>
            <a:lvl2pPr algn="l">
              <a:defRPr sz="2400" b="0">
                <a:solidFill>
                  <a:srgbClr val="173F43"/>
                </a:solidFill>
                <a:latin typeface="DejaVu Sans"/>
                <a:ea typeface="DejaVu Sans"/>
                <a:cs typeface="DejaVu Sans"/>
              </a:defRPr>
            </a:lvl2pPr>
            <a:lvl3pPr algn="l">
              <a:defRPr sz="2400" b="0">
                <a:solidFill>
                  <a:srgbClr val="173F43"/>
                </a:solidFill>
                <a:latin typeface="DejaVu Sans"/>
                <a:ea typeface="DejaVu Sans"/>
                <a:cs typeface="DejaVu Sans"/>
              </a:defRPr>
            </a:lvl3pPr>
            <a:lvl4pPr algn="l">
              <a:defRPr sz="2400" b="0">
                <a:solidFill>
                  <a:srgbClr val="173F43"/>
                </a:solidFill>
                <a:latin typeface="DejaVu Sans"/>
                <a:ea typeface="DejaVu Sans"/>
                <a:cs typeface="DejaVu Sans"/>
              </a:defRPr>
            </a:lvl4pPr>
            <a:lvl5pPr algn="l">
              <a:defRPr sz="2400" b="0">
                <a:solidFill>
                  <a:srgbClr val="173F43"/>
                </a:solidFill>
                <a:latin typeface="DejaVu Sans"/>
                <a:ea typeface="DejaVu Sans"/>
                <a:cs typeface="DejaVu Sans"/>
              </a:defRPr>
            </a:lvl5pPr>
            <a:lvl6pPr algn="l">
              <a:defRPr sz="2400" b="0">
                <a:solidFill>
                  <a:srgbClr val="173F43"/>
                </a:solidFill>
                <a:latin typeface="DejaVu Sans"/>
                <a:ea typeface="DejaVu Sans"/>
                <a:cs typeface="DejaVu Sans"/>
              </a:defRPr>
            </a:lvl6pPr>
            <a:lvl7pPr algn="l">
              <a:defRPr sz="2400" b="0">
                <a:solidFill>
                  <a:srgbClr val="173F43"/>
                </a:solidFill>
                <a:latin typeface="DejaVu Sans"/>
                <a:ea typeface="DejaVu Sans"/>
                <a:cs typeface="DejaVu Sans"/>
              </a:defRPr>
            </a:lvl7pPr>
            <a:lvl8pPr algn="l">
              <a:defRPr sz="2400" b="0">
                <a:solidFill>
                  <a:srgbClr val="173F43"/>
                </a:solidFill>
                <a:latin typeface="DejaVu Sans"/>
                <a:ea typeface="DejaVu Sans"/>
                <a:cs typeface="DejaVu Sans"/>
              </a:defRPr>
            </a:lvl8pPr>
            <a:lvl9pPr algn="l">
              <a:defRPr sz="2400" b="0">
                <a:solidFill>
                  <a:srgbClr val="173F43"/>
                </a:solidFill>
                <a:latin typeface="DejaVu Sans"/>
                <a:ea typeface="DejaVu Sans"/>
                <a:cs typeface="DejaVu Sans"/>
              </a:defRPr>
            </a:lvl9pPr>
          </a:lstStyle>
          <a:p xmlns:a="http://schemas.openxmlformats.org/drawingml/2006/main">
            <a:pPr algn="l">
              <a:defRPr sz="2400" b="0">
                <a:solidFill>
                  <a:srgbClr val="173F43"/>
                </a:solidFill>
                <a:latin typeface="DejaVu Sans"/>
                <a:ea typeface="DejaVu Sans"/>
                <a:cs typeface="DejaVu Sans"/>
              </a:defRPr>
            </a:pPr>
            <a:r>
              <a:rPr sz="2400" b="0">
                <a:solidFill>
                  <a:srgbClr val="173F43"/>
                </a:solidFill>
                <a:latin typeface="DejaVu Sans"/>
                <a:ea typeface="DejaVu Sans"/>
                <a:cs typeface="DejaVu Sans"/>
              </a:rPr>
              <a:t>Add what already exists.</a:t>
            </a:r>
          </a:p>
        </p:txBody>
      </p:sp>
      <p:sp>
        <p:nvSpPr>
          <p:cNvPr id="6" name="text-5">
            <a:extLst xmlns:a="http://schemas.openxmlformats.org/drawingml/2006/main">
              <a:ext uri="{FF2B5EF4-FFF2-40B4-BE49-F238E27FC236}">
                <a16:creationId xmlns:a16="http://schemas.microsoft.com/office/drawing/2014/main" id="{586C04E2-9170-42D0-8022-7AC9F8FDEC1A}"/>
              </a:ext>
            </a:extLst>
          </p:cNvPr>
          <p:cNvSpPr>
            <a:spLocks xmlns:a="http://schemas.openxmlformats.org/drawingml/2006/main" noGrp="1"/>
          </p:cNvSpPr>
          <p:nvPr/>
        </p:nvSpPr>
        <p:spPr>
          <a:xfrm xmlns:a="http://schemas.openxmlformats.org/drawingml/2006/main">
            <a:off x="609600" y="2476500"/>
            <a:ext cx="666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850" b="1">
                <a:solidFill>
                  <a:srgbClr val="A95237"/>
                </a:solidFill>
                <a:latin typeface="DejaVu Sans"/>
                <a:ea typeface="DejaVu Sans"/>
                <a:cs typeface="DejaVu Sans"/>
              </a:defRPr>
            </a:defPPr>
            <a:lvl1pPr algn="l">
              <a:defRPr sz="2850" b="1">
                <a:solidFill>
                  <a:srgbClr val="A95237"/>
                </a:solidFill>
                <a:latin typeface="DejaVu Sans"/>
                <a:ea typeface="DejaVu Sans"/>
                <a:cs typeface="DejaVu Sans"/>
              </a:defRPr>
            </a:lvl1pPr>
            <a:lvl2pPr algn="l">
              <a:defRPr sz="2850" b="1">
                <a:solidFill>
                  <a:srgbClr val="A95237"/>
                </a:solidFill>
                <a:latin typeface="DejaVu Sans"/>
                <a:ea typeface="DejaVu Sans"/>
                <a:cs typeface="DejaVu Sans"/>
              </a:defRPr>
            </a:lvl2pPr>
            <a:lvl3pPr algn="l">
              <a:defRPr sz="2850" b="1">
                <a:solidFill>
                  <a:srgbClr val="A95237"/>
                </a:solidFill>
                <a:latin typeface="DejaVu Sans"/>
                <a:ea typeface="DejaVu Sans"/>
                <a:cs typeface="DejaVu Sans"/>
              </a:defRPr>
            </a:lvl3pPr>
            <a:lvl4pPr algn="l">
              <a:defRPr sz="2850" b="1">
                <a:solidFill>
                  <a:srgbClr val="A95237"/>
                </a:solidFill>
                <a:latin typeface="DejaVu Sans"/>
                <a:ea typeface="DejaVu Sans"/>
                <a:cs typeface="DejaVu Sans"/>
              </a:defRPr>
            </a:lvl4pPr>
            <a:lvl5pPr algn="l">
              <a:defRPr sz="2850" b="1">
                <a:solidFill>
                  <a:srgbClr val="A95237"/>
                </a:solidFill>
                <a:latin typeface="DejaVu Sans"/>
                <a:ea typeface="DejaVu Sans"/>
                <a:cs typeface="DejaVu Sans"/>
              </a:defRPr>
            </a:lvl5pPr>
            <a:lvl6pPr algn="l">
              <a:defRPr sz="2850" b="1">
                <a:solidFill>
                  <a:srgbClr val="A95237"/>
                </a:solidFill>
                <a:latin typeface="DejaVu Sans"/>
                <a:ea typeface="DejaVu Sans"/>
                <a:cs typeface="DejaVu Sans"/>
              </a:defRPr>
            </a:lvl6pPr>
            <a:lvl7pPr algn="l">
              <a:defRPr sz="2850" b="1">
                <a:solidFill>
                  <a:srgbClr val="A95237"/>
                </a:solidFill>
                <a:latin typeface="DejaVu Sans"/>
                <a:ea typeface="DejaVu Sans"/>
                <a:cs typeface="DejaVu Sans"/>
              </a:defRPr>
            </a:lvl7pPr>
            <a:lvl8pPr algn="l">
              <a:defRPr sz="2850" b="1">
                <a:solidFill>
                  <a:srgbClr val="A95237"/>
                </a:solidFill>
                <a:latin typeface="DejaVu Sans"/>
                <a:ea typeface="DejaVu Sans"/>
                <a:cs typeface="DejaVu Sans"/>
              </a:defRPr>
            </a:lvl8pPr>
            <a:lvl9pPr algn="l">
              <a:defRPr sz="2850" b="1">
                <a:solidFill>
                  <a:srgbClr val="A95237"/>
                </a:solidFill>
                <a:latin typeface="DejaVu Sans"/>
                <a:ea typeface="DejaVu Sans"/>
                <a:cs typeface="DejaVu Sans"/>
              </a:defRPr>
            </a:lvl9pPr>
          </a:lstStyle>
          <a:p xmlns:a="http://schemas.openxmlformats.org/drawingml/2006/main">
            <a:pPr algn="l">
              <a:defRPr sz="2850" b="1">
                <a:solidFill>
                  <a:srgbClr val="A95237"/>
                </a:solidFill>
                <a:latin typeface="DejaVu Sans"/>
                <a:ea typeface="DejaVu Sans"/>
                <a:cs typeface="DejaVu Sans"/>
              </a:defRPr>
            </a:pPr>
            <a:r>
              <a:rPr sz="2850" b="1">
                <a:solidFill>
                  <a:srgbClr val="A95237"/>
                </a:solidFill>
                <a:latin typeface="DejaVu Sans"/>
                <a:ea typeface="DejaVu Sans"/>
                <a:cs typeface="DejaVu Sans"/>
              </a:rPr>
              <a:t>2</a:t>
            </a:r>
          </a:p>
        </p:txBody>
      </p:sp>
      <p:sp>
        <p:nvSpPr>
          <p:cNvPr id="7" name="text-6">
            <a:extLst xmlns:a="http://schemas.openxmlformats.org/drawingml/2006/main">
              <a:ext uri="{FF2B5EF4-FFF2-40B4-BE49-F238E27FC236}">
                <a16:creationId xmlns:a16="http://schemas.microsoft.com/office/drawing/2014/main" id="{A2BD2FE1-6EBE-4F8B-9571-12B61F6C2DA8}"/>
              </a:ext>
            </a:extLst>
          </p:cNvPr>
          <p:cNvSpPr>
            <a:spLocks xmlns:a="http://schemas.openxmlformats.org/drawingml/2006/main" noGrp="1"/>
          </p:cNvSpPr>
          <p:nvPr/>
        </p:nvSpPr>
        <p:spPr>
          <a:xfrm xmlns:a="http://schemas.openxmlformats.org/drawingml/2006/main">
            <a:off x="1581150" y="2562225"/>
            <a:ext cx="9810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0">
                <a:solidFill>
                  <a:srgbClr val="173F43"/>
                </a:solidFill>
                <a:latin typeface="DejaVu Sans"/>
                <a:ea typeface="DejaVu Sans"/>
                <a:cs typeface="DejaVu Sans"/>
              </a:defRPr>
            </a:defPPr>
            <a:lvl1pPr algn="l">
              <a:defRPr sz="2400" b="0">
                <a:solidFill>
                  <a:srgbClr val="173F43"/>
                </a:solidFill>
                <a:latin typeface="DejaVu Sans"/>
                <a:ea typeface="DejaVu Sans"/>
                <a:cs typeface="DejaVu Sans"/>
              </a:defRPr>
            </a:lvl1pPr>
            <a:lvl2pPr algn="l">
              <a:defRPr sz="2400" b="0">
                <a:solidFill>
                  <a:srgbClr val="173F43"/>
                </a:solidFill>
                <a:latin typeface="DejaVu Sans"/>
                <a:ea typeface="DejaVu Sans"/>
                <a:cs typeface="DejaVu Sans"/>
              </a:defRPr>
            </a:lvl2pPr>
            <a:lvl3pPr algn="l">
              <a:defRPr sz="2400" b="0">
                <a:solidFill>
                  <a:srgbClr val="173F43"/>
                </a:solidFill>
                <a:latin typeface="DejaVu Sans"/>
                <a:ea typeface="DejaVu Sans"/>
                <a:cs typeface="DejaVu Sans"/>
              </a:defRPr>
            </a:lvl3pPr>
            <a:lvl4pPr algn="l">
              <a:defRPr sz="2400" b="0">
                <a:solidFill>
                  <a:srgbClr val="173F43"/>
                </a:solidFill>
                <a:latin typeface="DejaVu Sans"/>
                <a:ea typeface="DejaVu Sans"/>
                <a:cs typeface="DejaVu Sans"/>
              </a:defRPr>
            </a:lvl4pPr>
            <a:lvl5pPr algn="l">
              <a:defRPr sz="2400" b="0">
                <a:solidFill>
                  <a:srgbClr val="173F43"/>
                </a:solidFill>
                <a:latin typeface="DejaVu Sans"/>
                <a:ea typeface="DejaVu Sans"/>
                <a:cs typeface="DejaVu Sans"/>
              </a:defRPr>
            </a:lvl5pPr>
            <a:lvl6pPr algn="l">
              <a:defRPr sz="2400" b="0">
                <a:solidFill>
                  <a:srgbClr val="173F43"/>
                </a:solidFill>
                <a:latin typeface="DejaVu Sans"/>
                <a:ea typeface="DejaVu Sans"/>
                <a:cs typeface="DejaVu Sans"/>
              </a:defRPr>
            </a:lvl6pPr>
            <a:lvl7pPr algn="l">
              <a:defRPr sz="2400" b="0">
                <a:solidFill>
                  <a:srgbClr val="173F43"/>
                </a:solidFill>
                <a:latin typeface="DejaVu Sans"/>
                <a:ea typeface="DejaVu Sans"/>
                <a:cs typeface="DejaVu Sans"/>
              </a:defRPr>
            </a:lvl7pPr>
            <a:lvl8pPr algn="l">
              <a:defRPr sz="2400" b="0">
                <a:solidFill>
                  <a:srgbClr val="173F43"/>
                </a:solidFill>
                <a:latin typeface="DejaVu Sans"/>
                <a:ea typeface="DejaVu Sans"/>
                <a:cs typeface="DejaVu Sans"/>
              </a:defRPr>
            </a:lvl8pPr>
            <a:lvl9pPr algn="l">
              <a:defRPr sz="2400" b="0">
                <a:solidFill>
                  <a:srgbClr val="173F43"/>
                </a:solidFill>
                <a:latin typeface="DejaVu Sans"/>
                <a:ea typeface="DejaVu Sans"/>
                <a:cs typeface="DejaVu Sans"/>
              </a:defRPr>
            </a:lvl9pPr>
          </a:lstStyle>
          <a:p xmlns:a="http://schemas.openxmlformats.org/drawingml/2006/main">
            <a:pPr algn="l">
              <a:defRPr sz="2400" b="0">
                <a:solidFill>
                  <a:srgbClr val="173F43"/>
                </a:solidFill>
                <a:latin typeface="DejaVu Sans"/>
                <a:ea typeface="DejaVu Sans"/>
                <a:cs typeface="DejaVu Sans"/>
              </a:defRPr>
            </a:pPr>
            <a:r>
              <a:rPr sz="2400" b="0">
                <a:solidFill>
                  <a:srgbClr val="173F43"/>
                </a:solidFill>
                <a:latin typeface="DejaVu Sans"/>
                <a:ea typeface="DejaVu Sans"/>
                <a:cs typeface="DejaVu Sans"/>
              </a:rPr>
              <a:t>Mark what feels supportive.</a:t>
            </a:r>
          </a:p>
        </p:txBody>
      </p:sp>
      <p:sp>
        <p:nvSpPr>
          <p:cNvPr id="8" name="text-7">
            <a:extLst xmlns:a="http://schemas.openxmlformats.org/drawingml/2006/main">
              <a:ext uri="{FF2B5EF4-FFF2-40B4-BE49-F238E27FC236}">
                <a16:creationId xmlns:a16="http://schemas.microsoft.com/office/drawing/2014/main" id="{51BDC5D8-ABEC-44EC-84A4-72B0E66BEEBF}"/>
              </a:ext>
            </a:extLst>
          </p:cNvPr>
          <p:cNvSpPr>
            <a:spLocks xmlns:a="http://schemas.openxmlformats.org/drawingml/2006/main" noGrp="1"/>
          </p:cNvSpPr>
          <p:nvPr/>
        </p:nvSpPr>
        <p:spPr>
          <a:xfrm xmlns:a="http://schemas.openxmlformats.org/drawingml/2006/main">
            <a:off x="609600" y="3390900"/>
            <a:ext cx="666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850" b="1">
                <a:solidFill>
                  <a:srgbClr val="A95237"/>
                </a:solidFill>
                <a:latin typeface="DejaVu Sans"/>
                <a:ea typeface="DejaVu Sans"/>
                <a:cs typeface="DejaVu Sans"/>
              </a:defRPr>
            </a:defPPr>
            <a:lvl1pPr algn="l">
              <a:defRPr sz="2850" b="1">
                <a:solidFill>
                  <a:srgbClr val="A95237"/>
                </a:solidFill>
                <a:latin typeface="DejaVu Sans"/>
                <a:ea typeface="DejaVu Sans"/>
                <a:cs typeface="DejaVu Sans"/>
              </a:defRPr>
            </a:lvl1pPr>
            <a:lvl2pPr algn="l">
              <a:defRPr sz="2850" b="1">
                <a:solidFill>
                  <a:srgbClr val="A95237"/>
                </a:solidFill>
                <a:latin typeface="DejaVu Sans"/>
                <a:ea typeface="DejaVu Sans"/>
                <a:cs typeface="DejaVu Sans"/>
              </a:defRPr>
            </a:lvl2pPr>
            <a:lvl3pPr algn="l">
              <a:defRPr sz="2850" b="1">
                <a:solidFill>
                  <a:srgbClr val="A95237"/>
                </a:solidFill>
                <a:latin typeface="DejaVu Sans"/>
                <a:ea typeface="DejaVu Sans"/>
                <a:cs typeface="DejaVu Sans"/>
              </a:defRPr>
            </a:lvl3pPr>
            <a:lvl4pPr algn="l">
              <a:defRPr sz="2850" b="1">
                <a:solidFill>
                  <a:srgbClr val="A95237"/>
                </a:solidFill>
                <a:latin typeface="DejaVu Sans"/>
                <a:ea typeface="DejaVu Sans"/>
                <a:cs typeface="DejaVu Sans"/>
              </a:defRPr>
            </a:lvl4pPr>
            <a:lvl5pPr algn="l">
              <a:defRPr sz="2850" b="1">
                <a:solidFill>
                  <a:srgbClr val="A95237"/>
                </a:solidFill>
                <a:latin typeface="DejaVu Sans"/>
                <a:ea typeface="DejaVu Sans"/>
                <a:cs typeface="DejaVu Sans"/>
              </a:defRPr>
            </a:lvl5pPr>
            <a:lvl6pPr algn="l">
              <a:defRPr sz="2850" b="1">
                <a:solidFill>
                  <a:srgbClr val="A95237"/>
                </a:solidFill>
                <a:latin typeface="DejaVu Sans"/>
                <a:ea typeface="DejaVu Sans"/>
                <a:cs typeface="DejaVu Sans"/>
              </a:defRPr>
            </a:lvl6pPr>
            <a:lvl7pPr algn="l">
              <a:defRPr sz="2850" b="1">
                <a:solidFill>
                  <a:srgbClr val="A95237"/>
                </a:solidFill>
                <a:latin typeface="DejaVu Sans"/>
                <a:ea typeface="DejaVu Sans"/>
                <a:cs typeface="DejaVu Sans"/>
              </a:defRPr>
            </a:lvl7pPr>
            <a:lvl8pPr algn="l">
              <a:defRPr sz="2850" b="1">
                <a:solidFill>
                  <a:srgbClr val="A95237"/>
                </a:solidFill>
                <a:latin typeface="DejaVu Sans"/>
                <a:ea typeface="DejaVu Sans"/>
                <a:cs typeface="DejaVu Sans"/>
              </a:defRPr>
            </a:lvl8pPr>
            <a:lvl9pPr algn="l">
              <a:defRPr sz="2850" b="1">
                <a:solidFill>
                  <a:srgbClr val="A95237"/>
                </a:solidFill>
                <a:latin typeface="DejaVu Sans"/>
                <a:ea typeface="DejaVu Sans"/>
                <a:cs typeface="DejaVu Sans"/>
              </a:defRPr>
            </a:lvl9pPr>
          </a:lstStyle>
          <a:p xmlns:a="http://schemas.openxmlformats.org/drawingml/2006/main">
            <a:pPr algn="l">
              <a:defRPr sz="2850" b="1">
                <a:solidFill>
                  <a:srgbClr val="A95237"/>
                </a:solidFill>
                <a:latin typeface="DejaVu Sans"/>
                <a:ea typeface="DejaVu Sans"/>
                <a:cs typeface="DejaVu Sans"/>
              </a:defRPr>
            </a:pPr>
            <a:r>
              <a:rPr sz="2850" b="1">
                <a:solidFill>
                  <a:srgbClr val="A95237"/>
                </a:solidFill>
                <a:latin typeface="DejaVu Sans"/>
                <a:ea typeface="DejaVu Sans"/>
                <a:cs typeface="DejaVu Sans"/>
              </a:rPr>
              <a:t>3</a:t>
            </a:r>
          </a:p>
        </p:txBody>
      </p:sp>
      <p:sp>
        <p:nvSpPr>
          <p:cNvPr id="9" name="text-8">
            <a:extLst xmlns:a="http://schemas.openxmlformats.org/drawingml/2006/main">
              <a:ext uri="{FF2B5EF4-FFF2-40B4-BE49-F238E27FC236}">
                <a16:creationId xmlns:a16="http://schemas.microsoft.com/office/drawing/2014/main" id="{095FECC1-9150-4AF0-8AEE-3D61557939B0}"/>
              </a:ext>
            </a:extLst>
          </p:cNvPr>
          <p:cNvSpPr>
            <a:spLocks xmlns:a="http://schemas.openxmlformats.org/drawingml/2006/main" noGrp="1"/>
          </p:cNvSpPr>
          <p:nvPr/>
        </p:nvSpPr>
        <p:spPr>
          <a:xfrm xmlns:a="http://schemas.openxmlformats.org/drawingml/2006/main">
            <a:off x="1581150" y="3476625"/>
            <a:ext cx="9810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0">
                <a:solidFill>
                  <a:srgbClr val="173F43"/>
                </a:solidFill>
                <a:latin typeface="DejaVu Sans"/>
                <a:ea typeface="DejaVu Sans"/>
                <a:cs typeface="DejaVu Sans"/>
              </a:defRPr>
            </a:defPPr>
            <a:lvl1pPr algn="l">
              <a:defRPr sz="2400" b="0">
                <a:solidFill>
                  <a:srgbClr val="173F43"/>
                </a:solidFill>
                <a:latin typeface="DejaVu Sans"/>
                <a:ea typeface="DejaVu Sans"/>
                <a:cs typeface="DejaVu Sans"/>
              </a:defRPr>
            </a:lvl1pPr>
            <a:lvl2pPr algn="l">
              <a:defRPr sz="2400" b="0">
                <a:solidFill>
                  <a:srgbClr val="173F43"/>
                </a:solidFill>
                <a:latin typeface="DejaVu Sans"/>
                <a:ea typeface="DejaVu Sans"/>
                <a:cs typeface="DejaVu Sans"/>
              </a:defRPr>
            </a:lvl2pPr>
            <a:lvl3pPr algn="l">
              <a:defRPr sz="2400" b="0">
                <a:solidFill>
                  <a:srgbClr val="173F43"/>
                </a:solidFill>
                <a:latin typeface="DejaVu Sans"/>
                <a:ea typeface="DejaVu Sans"/>
                <a:cs typeface="DejaVu Sans"/>
              </a:defRPr>
            </a:lvl3pPr>
            <a:lvl4pPr algn="l">
              <a:defRPr sz="2400" b="0">
                <a:solidFill>
                  <a:srgbClr val="173F43"/>
                </a:solidFill>
                <a:latin typeface="DejaVu Sans"/>
                <a:ea typeface="DejaVu Sans"/>
                <a:cs typeface="DejaVu Sans"/>
              </a:defRPr>
            </a:lvl4pPr>
            <a:lvl5pPr algn="l">
              <a:defRPr sz="2400" b="0">
                <a:solidFill>
                  <a:srgbClr val="173F43"/>
                </a:solidFill>
                <a:latin typeface="DejaVu Sans"/>
                <a:ea typeface="DejaVu Sans"/>
                <a:cs typeface="DejaVu Sans"/>
              </a:defRPr>
            </a:lvl5pPr>
            <a:lvl6pPr algn="l">
              <a:defRPr sz="2400" b="0">
                <a:solidFill>
                  <a:srgbClr val="173F43"/>
                </a:solidFill>
                <a:latin typeface="DejaVu Sans"/>
                <a:ea typeface="DejaVu Sans"/>
                <a:cs typeface="DejaVu Sans"/>
              </a:defRPr>
            </a:lvl6pPr>
            <a:lvl7pPr algn="l">
              <a:defRPr sz="2400" b="0">
                <a:solidFill>
                  <a:srgbClr val="173F43"/>
                </a:solidFill>
                <a:latin typeface="DejaVu Sans"/>
                <a:ea typeface="DejaVu Sans"/>
                <a:cs typeface="DejaVu Sans"/>
              </a:defRPr>
            </a:lvl7pPr>
            <a:lvl8pPr algn="l">
              <a:defRPr sz="2400" b="0">
                <a:solidFill>
                  <a:srgbClr val="173F43"/>
                </a:solidFill>
                <a:latin typeface="DejaVu Sans"/>
                <a:ea typeface="DejaVu Sans"/>
                <a:cs typeface="DejaVu Sans"/>
              </a:defRPr>
            </a:lvl8pPr>
            <a:lvl9pPr algn="l">
              <a:defRPr sz="2400" b="0">
                <a:solidFill>
                  <a:srgbClr val="173F43"/>
                </a:solidFill>
                <a:latin typeface="DejaVu Sans"/>
                <a:ea typeface="DejaVu Sans"/>
                <a:cs typeface="DejaVu Sans"/>
              </a:defRPr>
            </a:lvl9pPr>
          </a:lstStyle>
          <a:p xmlns:a="http://schemas.openxmlformats.org/drawingml/2006/main">
            <a:pPr algn="l">
              <a:defRPr sz="2400" b="0">
                <a:solidFill>
                  <a:srgbClr val="173F43"/>
                </a:solidFill>
                <a:latin typeface="DejaVu Sans"/>
                <a:ea typeface="DejaVu Sans"/>
                <a:cs typeface="DejaVu Sans"/>
              </a:defRPr>
            </a:pPr>
            <a:r>
              <a:rPr sz="2400" b="0">
                <a:solidFill>
                  <a:srgbClr val="173F43"/>
                </a:solidFill>
                <a:latin typeface="DejaVu Sans"/>
                <a:ea typeface="DejaVu Sans"/>
                <a:cs typeface="DejaVu Sans"/>
              </a:rPr>
              <a:t>Circle one connection to strengthen.</a:t>
            </a:r>
          </a:p>
        </p:txBody>
      </p:sp>
      <p:sp>
        <p:nvSpPr>
          <p:cNvPr id="10" name="text-9">
            <a:extLst xmlns:a="http://schemas.openxmlformats.org/drawingml/2006/main">
              <a:ext uri="{FF2B5EF4-FFF2-40B4-BE49-F238E27FC236}">
                <a16:creationId xmlns:a16="http://schemas.microsoft.com/office/drawing/2014/main" id="{3FFAE24D-D7B9-426F-B17C-45CCF7E04488}"/>
              </a:ext>
            </a:extLst>
          </p:cNvPr>
          <p:cNvSpPr>
            <a:spLocks xmlns:a="http://schemas.openxmlformats.org/drawingml/2006/main" noGrp="1"/>
          </p:cNvSpPr>
          <p:nvPr/>
        </p:nvSpPr>
        <p:spPr>
          <a:xfrm xmlns:a="http://schemas.openxmlformats.org/drawingml/2006/main">
            <a:off x="609600" y="4305300"/>
            <a:ext cx="666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850" b="1">
                <a:solidFill>
                  <a:srgbClr val="A95237"/>
                </a:solidFill>
                <a:latin typeface="DejaVu Sans"/>
                <a:ea typeface="DejaVu Sans"/>
                <a:cs typeface="DejaVu Sans"/>
              </a:defRPr>
            </a:defPPr>
            <a:lvl1pPr algn="l">
              <a:defRPr sz="2850" b="1">
                <a:solidFill>
                  <a:srgbClr val="A95237"/>
                </a:solidFill>
                <a:latin typeface="DejaVu Sans"/>
                <a:ea typeface="DejaVu Sans"/>
                <a:cs typeface="DejaVu Sans"/>
              </a:defRPr>
            </a:lvl1pPr>
            <a:lvl2pPr algn="l">
              <a:defRPr sz="2850" b="1">
                <a:solidFill>
                  <a:srgbClr val="A95237"/>
                </a:solidFill>
                <a:latin typeface="DejaVu Sans"/>
                <a:ea typeface="DejaVu Sans"/>
                <a:cs typeface="DejaVu Sans"/>
              </a:defRPr>
            </a:lvl2pPr>
            <a:lvl3pPr algn="l">
              <a:defRPr sz="2850" b="1">
                <a:solidFill>
                  <a:srgbClr val="A95237"/>
                </a:solidFill>
                <a:latin typeface="DejaVu Sans"/>
                <a:ea typeface="DejaVu Sans"/>
                <a:cs typeface="DejaVu Sans"/>
              </a:defRPr>
            </a:lvl3pPr>
            <a:lvl4pPr algn="l">
              <a:defRPr sz="2850" b="1">
                <a:solidFill>
                  <a:srgbClr val="A95237"/>
                </a:solidFill>
                <a:latin typeface="DejaVu Sans"/>
                <a:ea typeface="DejaVu Sans"/>
                <a:cs typeface="DejaVu Sans"/>
              </a:defRPr>
            </a:lvl4pPr>
            <a:lvl5pPr algn="l">
              <a:defRPr sz="2850" b="1">
                <a:solidFill>
                  <a:srgbClr val="A95237"/>
                </a:solidFill>
                <a:latin typeface="DejaVu Sans"/>
                <a:ea typeface="DejaVu Sans"/>
                <a:cs typeface="DejaVu Sans"/>
              </a:defRPr>
            </a:lvl5pPr>
            <a:lvl6pPr algn="l">
              <a:defRPr sz="2850" b="1">
                <a:solidFill>
                  <a:srgbClr val="A95237"/>
                </a:solidFill>
                <a:latin typeface="DejaVu Sans"/>
                <a:ea typeface="DejaVu Sans"/>
                <a:cs typeface="DejaVu Sans"/>
              </a:defRPr>
            </a:lvl6pPr>
            <a:lvl7pPr algn="l">
              <a:defRPr sz="2850" b="1">
                <a:solidFill>
                  <a:srgbClr val="A95237"/>
                </a:solidFill>
                <a:latin typeface="DejaVu Sans"/>
                <a:ea typeface="DejaVu Sans"/>
                <a:cs typeface="DejaVu Sans"/>
              </a:defRPr>
            </a:lvl7pPr>
            <a:lvl8pPr algn="l">
              <a:defRPr sz="2850" b="1">
                <a:solidFill>
                  <a:srgbClr val="A95237"/>
                </a:solidFill>
                <a:latin typeface="DejaVu Sans"/>
                <a:ea typeface="DejaVu Sans"/>
                <a:cs typeface="DejaVu Sans"/>
              </a:defRPr>
            </a:lvl8pPr>
            <a:lvl9pPr algn="l">
              <a:defRPr sz="2850" b="1">
                <a:solidFill>
                  <a:srgbClr val="A95237"/>
                </a:solidFill>
                <a:latin typeface="DejaVu Sans"/>
                <a:ea typeface="DejaVu Sans"/>
                <a:cs typeface="DejaVu Sans"/>
              </a:defRPr>
            </a:lvl9pPr>
          </a:lstStyle>
          <a:p xmlns:a="http://schemas.openxmlformats.org/drawingml/2006/main">
            <a:pPr algn="l">
              <a:defRPr sz="2850" b="1">
                <a:solidFill>
                  <a:srgbClr val="A95237"/>
                </a:solidFill>
                <a:latin typeface="DejaVu Sans"/>
                <a:ea typeface="DejaVu Sans"/>
                <a:cs typeface="DejaVu Sans"/>
              </a:defRPr>
            </a:pPr>
            <a:r>
              <a:rPr sz="2850" b="1">
                <a:solidFill>
                  <a:srgbClr val="A95237"/>
                </a:solidFill>
                <a:latin typeface="DejaVu Sans"/>
                <a:ea typeface="DejaVu Sans"/>
                <a:cs typeface="DejaVu Sans"/>
              </a:rPr>
              <a:t>4</a:t>
            </a:r>
          </a:p>
        </p:txBody>
      </p:sp>
      <p:sp>
        <p:nvSpPr>
          <p:cNvPr id="11" name="text-10">
            <a:extLst xmlns:a="http://schemas.openxmlformats.org/drawingml/2006/main">
              <a:ext uri="{FF2B5EF4-FFF2-40B4-BE49-F238E27FC236}">
                <a16:creationId xmlns:a16="http://schemas.microsoft.com/office/drawing/2014/main" id="{1F219FBD-E4FE-47DF-9770-07C4673C5DD4}"/>
              </a:ext>
            </a:extLst>
          </p:cNvPr>
          <p:cNvSpPr>
            <a:spLocks xmlns:a="http://schemas.openxmlformats.org/drawingml/2006/main" noGrp="1"/>
          </p:cNvSpPr>
          <p:nvPr/>
        </p:nvSpPr>
        <p:spPr>
          <a:xfrm xmlns:a="http://schemas.openxmlformats.org/drawingml/2006/main">
            <a:off x="1581150" y="4391025"/>
            <a:ext cx="9810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0">
                <a:solidFill>
                  <a:srgbClr val="173F43"/>
                </a:solidFill>
                <a:latin typeface="DejaVu Sans"/>
                <a:ea typeface="DejaVu Sans"/>
                <a:cs typeface="DejaVu Sans"/>
              </a:defRPr>
            </a:defPPr>
            <a:lvl1pPr algn="l">
              <a:defRPr sz="2400" b="0">
                <a:solidFill>
                  <a:srgbClr val="173F43"/>
                </a:solidFill>
                <a:latin typeface="DejaVu Sans"/>
                <a:ea typeface="DejaVu Sans"/>
                <a:cs typeface="DejaVu Sans"/>
              </a:defRPr>
            </a:lvl1pPr>
            <a:lvl2pPr algn="l">
              <a:defRPr sz="2400" b="0">
                <a:solidFill>
                  <a:srgbClr val="173F43"/>
                </a:solidFill>
                <a:latin typeface="DejaVu Sans"/>
                <a:ea typeface="DejaVu Sans"/>
                <a:cs typeface="DejaVu Sans"/>
              </a:defRPr>
            </a:lvl2pPr>
            <a:lvl3pPr algn="l">
              <a:defRPr sz="2400" b="0">
                <a:solidFill>
                  <a:srgbClr val="173F43"/>
                </a:solidFill>
                <a:latin typeface="DejaVu Sans"/>
                <a:ea typeface="DejaVu Sans"/>
                <a:cs typeface="DejaVu Sans"/>
              </a:defRPr>
            </a:lvl3pPr>
            <a:lvl4pPr algn="l">
              <a:defRPr sz="2400" b="0">
                <a:solidFill>
                  <a:srgbClr val="173F43"/>
                </a:solidFill>
                <a:latin typeface="DejaVu Sans"/>
                <a:ea typeface="DejaVu Sans"/>
                <a:cs typeface="DejaVu Sans"/>
              </a:defRPr>
            </a:lvl4pPr>
            <a:lvl5pPr algn="l">
              <a:defRPr sz="2400" b="0">
                <a:solidFill>
                  <a:srgbClr val="173F43"/>
                </a:solidFill>
                <a:latin typeface="DejaVu Sans"/>
                <a:ea typeface="DejaVu Sans"/>
                <a:cs typeface="DejaVu Sans"/>
              </a:defRPr>
            </a:lvl5pPr>
            <a:lvl6pPr algn="l">
              <a:defRPr sz="2400" b="0">
                <a:solidFill>
                  <a:srgbClr val="173F43"/>
                </a:solidFill>
                <a:latin typeface="DejaVu Sans"/>
                <a:ea typeface="DejaVu Sans"/>
                <a:cs typeface="DejaVu Sans"/>
              </a:defRPr>
            </a:lvl6pPr>
            <a:lvl7pPr algn="l">
              <a:defRPr sz="2400" b="0">
                <a:solidFill>
                  <a:srgbClr val="173F43"/>
                </a:solidFill>
                <a:latin typeface="DejaVu Sans"/>
                <a:ea typeface="DejaVu Sans"/>
                <a:cs typeface="DejaVu Sans"/>
              </a:defRPr>
            </a:lvl7pPr>
            <a:lvl8pPr algn="l">
              <a:defRPr sz="2400" b="0">
                <a:solidFill>
                  <a:srgbClr val="173F43"/>
                </a:solidFill>
                <a:latin typeface="DejaVu Sans"/>
                <a:ea typeface="DejaVu Sans"/>
                <a:cs typeface="DejaVu Sans"/>
              </a:defRPr>
            </a:lvl8pPr>
            <a:lvl9pPr algn="l">
              <a:defRPr sz="2400" b="0">
                <a:solidFill>
                  <a:srgbClr val="173F43"/>
                </a:solidFill>
                <a:latin typeface="DejaVu Sans"/>
                <a:ea typeface="DejaVu Sans"/>
                <a:cs typeface="DejaVu Sans"/>
              </a:defRPr>
            </a:lvl9pPr>
          </a:lstStyle>
          <a:p xmlns:a="http://schemas.openxmlformats.org/drawingml/2006/main">
            <a:pPr algn="l">
              <a:defRPr sz="2400" b="0">
                <a:solidFill>
                  <a:srgbClr val="173F43"/>
                </a:solidFill>
                <a:latin typeface="DejaVu Sans"/>
                <a:ea typeface="DejaVu Sans"/>
                <a:cs typeface="DejaVu Sans"/>
              </a:defRPr>
            </a:pPr>
            <a:r>
              <a:rPr sz="2400" b="0">
                <a:solidFill>
                  <a:srgbClr val="173F43"/>
                </a:solidFill>
                <a:latin typeface="DejaVu Sans"/>
                <a:ea typeface="DejaVu Sans"/>
                <a:cs typeface="DejaVu Sans"/>
              </a:rPr>
              <a:t>Add one possible route where a gap remains.</a:t>
            </a:r>
          </a:p>
        </p:txBody>
      </p:sp>
      <p:sp>
        <p:nvSpPr>
          <p:cNvPr id="12" name="text-11">
            <a:extLst xmlns:a="http://schemas.openxmlformats.org/drawingml/2006/main">
              <a:ext uri="{FF2B5EF4-FFF2-40B4-BE49-F238E27FC236}">
                <a16:creationId xmlns:a16="http://schemas.microsoft.com/office/drawing/2014/main" id="{0D191DA5-B0AD-4FCC-B581-7C74A377315A}"/>
              </a:ext>
            </a:extLst>
          </p:cNvPr>
          <p:cNvSpPr>
            <a:spLocks xmlns:a="http://schemas.openxmlformats.org/drawingml/2006/main" noGrp="1"/>
          </p:cNvSpPr>
          <p:nvPr/>
        </p:nvSpPr>
        <p:spPr>
          <a:xfrm xmlns:a="http://schemas.openxmlformats.org/drawingml/2006/main">
            <a:off x="609600" y="5543550"/>
            <a:ext cx="109347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725" b="0">
                <a:solidFill>
                  <a:srgbClr val="A95237"/>
                </a:solidFill>
                <a:latin typeface="DejaVu Sans"/>
                <a:ea typeface="DejaVu Sans"/>
                <a:cs typeface="DejaVu Sans"/>
              </a:defRPr>
            </a:defPPr>
            <a:lvl1pPr algn="l">
              <a:defRPr sz="1725" b="0">
                <a:solidFill>
                  <a:srgbClr val="A95237"/>
                </a:solidFill>
                <a:latin typeface="DejaVu Sans"/>
                <a:ea typeface="DejaVu Sans"/>
                <a:cs typeface="DejaVu Sans"/>
              </a:defRPr>
            </a:lvl1pPr>
            <a:lvl2pPr algn="l">
              <a:defRPr sz="1725" b="0">
                <a:solidFill>
                  <a:srgbClr val="A95237"/>
                </a:solidFill>
                <a:latin typeface="DejaVu Sans"/>
                <a:ea typeface="DejaVu Sans"/>
                <a:cs typeface="DejaVu Sans"/>
              </a:defRPr>
            </a:lvl2pPr>
            <a:lvl3pPr algn="l">
              <a:defRPr sz="1725" b="0">
                <a:solidFill>
                  <a:srgbClr val="A95237"/>
                </a:solidFill>
                <a:latin typeface="DejaVu Sans"/>
                <a:ea typeface="DejaVu Sans"/>
                <a:cs typeface="DejaVu Sans"/>
              </a:defRPr>
            </a:lvl3pPr>
            <a:lvl4pPr algn="l">
              <a:defRPr sz="1725" b="0">
                <a:solidFill>
                  <a:srgbClr val="A95237"/>
                </a:solidFill>
                <a:latin typeface="DejaVu Sans"/>
                <a:ea typeface="DejaVu Sans"/>
                <a:cs typeface="DejaVu Sans"/>
              </a:defRPr>
            </a:lvl4pPr>
            <a:lvl5pPr algn="l">
              <a:defRPr sz="1725" b="0">
                <a:solidFill>
                  <a:srgbClr val="A95237"/>
                </a:solidFill>
                <a:latin typeface="DejaVu Sans"/>
                <a:ea typeface="DejaVu Sans"/>
                <a:cs typeface="DejaVu Sans"/>
              </a:defRPr>
            </a:lvl5pPr>
            <a:lvl6pPr algn="l">
              <a:defRPr sz="1725" b="0">
                <a:solidFill>
                  <a:srgbClr val="A95237"/>
                </a:solidFill>
                <a:latin typeface="DejaVu Sans"/>
                <a:ea typeface="DejaVu Sans"/>
                <a:cs typeface="DejaVu Sans"/>
              </a:defRPr>
            </a:lvl6pPr>
            <a:lvl7pPr algn="l">
              <a:defRPr sz="1725" b="0">
                <a:solidFill>
                  <a:srgbClr val="A95237"/>
                </a:solidFill>
                <a:latin typeface="DejaVu Sans"/>
                <a:ea typeface="DejaVu Sans"/>
                <a:cs typeface="DejaVu Sans"/>
              </a:defRPr>
            </a:lvl7pPr>
            <a:lvl8pPr algn="l">
              <a:defRPr sz="1725" b="0">
                <a:solidFill>
                  <a:srgbClr val="A95237"/>
                </a:solidFill>
                <a:latin typeface="DejaVu Sans"/>
                <a:ea typeface="DejaVu Sans"/>
                <a:cs typeface="DejaVu Sans"/>
              </a:defRPr>
            </a:lvl8pPr>
            <a:lvl9pPr algn="l">
              <a:defRPr sz="1725" b="0">
                <a:solidFill>
                  <a:srgbClr val="A95237"/>
                </a:solidFill>
                <a:latin typeface="DejaVu Sans"/>
                <a:ea typeface="DejaVu Sans"/>
                <a:cs typeface="DejaVu Sans"/>
              </a:defRPr>
            </a:lvl9pPr>
          </a:lstStyle>
          <a:p xmlns:a="http://schemas.openxmlformats.org/drawingml/2006/main">
            <a:pPr algn="l">
              <a:defRPr sz="1725" b="0">
                <a:solidFill>
                  <a:srgbClr val="A95237"/>
                </a:solidFill>
                <a:latin typeface="DejaVu Sans"/>
                <a:ea typeface="DejaVu Sans"/>
                <a:cs typeface="DejaVu Sans"/>
              </a:defRPr>
            </a:pPr>
            <a:r>
              <a:rPr sz="1725" b="0">
                <a:solidFill>
                  <a:srgbClr val="A95237"/>
                </a:solidFill>
                <a:latin typeface="DejaVu Sans"/>
                <a:ea typeface="DejaVu Sans"/>
                <a:cs typeface="DejaVu Sans"/>
              </a:rPr>
              <a:t>What do I need that this map does not yet offer?</a:t>
            </a:r>
          </a:p>
        </p:txBody>
      </p:sp>
    </p:spTree>
    <p:extLst>
      <p:ext uri="{BB962C8B-B14F-4D97-AF65-F5344CB8AC3E}">
        <p14:creationId xmlns:p14="http://schemas.microsoft.com/office/powerpoint/2010/main" val="212051880"/>
      </p:ext>
    </p:extLst>
  </p:cSld>
</p:sld>
</file>

<file path=ppt/slides/slide13.xml><?xml version="1.0" encoding="utf-8"?>
<p:sld xmlns:p="http://schemas.openxmlformats.org/presentationml/2006/main">
  <p:cSld>
    <p:bg>
      <p:bgPr>
        <a:solidFill xmlns:a="http://schemas.openxmlformats.org/drawingml/2006/main">
          <a:srgbClr val="173F43"/>
        </a:solidFill>
      </p:bgPr>
    </p:bg>
    <p:spTree>
      <p:nvGrpSpPr>
        <p:cNvPr id="1" name=""/>
        <p:cNvGrpSpPr/>
        <p:nvPr/>
      </p:nvGrpSpPr>
      <p:grpSpPr>
        <a:xfrm xmlns:a="http://schemas.openxmlformats.org/drawingml/2006/main"/>
      </p:grpSpPr>
      <p:sp>
        <p:nvSpPr>
          <p:cNvPr id="6" name="text-0">
            <a:extLst xmlns:a="http://schemas.openxmlformats.org/drawingml/2006/main">
              <a:ext uri="{FF2B5EF4-FFF2-40B4-BE49-F238E27FC236}">
                <a16:creationId xmlns:a16="http://schemas.microsoft.com/office/drawing/2014/main" id="{C1082699-8AEF-46C9-B17B-DCF8628E4CB1}"/>
              </a:ext>
            </a:extLst>
          </p:cNvPr>
          <p:cNvSpPr>
            <a:spLocks xmlns:a="http://schemas.openxmlformats.org/drawingml/2006/main" noGrp="1"/>
          </p:cNvSpPr>
          <p:nvPr/>
        </p:nvSpPr>
        <p:spPr>
          <a:xfrm xmlns:a="http://schemas.openxmlformats.org/drawingml/2006/main">
            <a:off x="609600" y="704850"/>
            <a:ext cx="10953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4500" b="1">
                <a:solidFill>
                  <a:srgbClr val="F7F2E7"/>
                </a:solidFill>
                <a:latin typeface="DejaVu Sans"/>
                <a:ea typeface="DejaVu Sans"/>
                <a:cs typeface="DejaVu Sans"/>
              </a:defRPr>
            </a:defPPr>
            <a:lvl1pPr algn="l">
              <a:defRPr sz="4500" b="1">
                <a:solidFill>
                  <a:srgbClr val="F7F2E7"/>
                </a:solidFill>
                <a:latin typeface="DejaVu Sans"/>
                <a:ea typeface="DejaVu Sans"/>
                <a:cs typeface="DejaVu Sans"/>
              </a:defRPr>
            </a:lvl1pPr>
            <a:lvl2pPr algn="l">
              <a:defRPr sz="4500" b="1">
                <a:solidFill>
                  <a:srgbClr val="F7F2E7"/>
                </a:solidFill>
                <a:latin typeface="DejaVu Sans"/>
                <a:ea typeface="DejaVu Sans"/>
                <a:cs typeface="DejaVu Sans"/>
              </a:defRPr>
            </a:lvl2pPr>
            <a:lvl3pPr algn="l">
              <a:defRPr sz="4500" b="1">
                <a:solidFill>
                  <a:srgbClr val="F7F2E7"/>
                </a:solidFill>
                <a:latin typeface="DejaVu Sans"/>
                <a:ea typeface="DejaVu Sans"/>
                <a:cs typeface="DejaVu Sans"/>
              </a:defRPr>
            </a:lvl3pPr>
            <a:lvl4pPr algn="l">
              <a:defRPr sz="4500" b="1">
                <a:solidFill>
                  <a:srgbClr val="F7F2E7"/>
                </a:solidFill>
                <a:latin typeface="DejaVu Sans"/>
                <a:ea typeface="DejaVu Sans"/>
                <a:cs typeface="DejaVu Sans"/>
              </a:defRPr>
            </a:lvl4pPr>
            <a:lvl5pPr algn="l">
              <a:defRPr sz="4500" b="1">
                <a:solidFill>
                  <a:srgbClr val="F7F2E7"/>
                </a:solidFill>
                <a:latin typeface="DejaVu Sans"/>
                <a:ea typeface="DejaVu Sans"/>
                <a:cs typeface="DejaVu Sans"/>
              </a:defRPr>
            </a:lvl5pPr>
            <a:lvl6pPr algn="l">
              <a:defRPr sz="4500" b="1">
                <a:solidFill>
                  <a:srgbClr val="F7F2E7"/>
                </a:solidFill>
                <a:latin typeface="DejaVu Sans"/>
                <a:ea typeface="DejaVu Sans"/>
                <a:cs typeface="DejaVu Sans"/>
              </a:defRPr>
            </a:lvl6pPr>
            <a:lvl7pPr algn="l">
              <a:defRPr sz="4500" b="1">
                <a:solidFill>
                  <a:srgbClr val="F7F2E7"/>
                </a:solidFill>
                <a:latin typeface="DejaVu Sans"/>
                <a:ea typeface="DejaVu Sans"/>
                <a:cs typeface="DejaVu Sans"/>
              </a:defRPr>
            </a:lvl7pPr>
            <a:lvl8pPr algn="l">
              <a:defRPr sz="4500" b="1">
                <a:solidFill>
                  <a:srgbClr val="F7F2E7"/>
                </a:solidFill>
                <a:latin typeface="DejaVu Sans"/>
                <a:ea typeface="DejaVu Sans"/>
                <a:cs typeface="DejaVu Sans"/>
              </a:defRPr>
            </a:lvl8pPr>
            <a:lvl9pPr algn="l">
              <a:defRPr sz="4500" b="1">
                <a:solidFill>
                  <a:srgbClr val="F7F2E7"/>
                </a:solidFill>
                <a:latin typeface="DejaVu Sans"/>
                <a:ea typeface="DejaVu Sans"/>
                <a:cs typeface="DejaVu Sans"/>
              </a:defRPr>
            </a:lvl9pPr>
          </a:lstStyle>
          <a:p xmlns:a="http://schemas.openxmlformats.org/drawingml/2006/main">
            <a:pPr algn="l">
              <a:defRPr sz="4500" b="1">
                <a:solidFill>
                  <a:srgbClr val="F7F2E7"/>
                </a:solidFill>
                <a:latin typeface="DejaVu Sans"/>
                <a:ea typeface="DejaVu Sans"/>
                <a:cs typeface="DejaVu Sans"/>
              </a:defRPr>
            </a:pPr>
            <a:r>
              <a:rPr sz="4500" b="1">
                <a:solidFill>
                  <a:srgbClr val="F7F2E7"/>
                </a:solidFill>
                <a:latin typeface="DejaVu Sans"/>
                <a:ea typeface="DejaVu Sans"/>
                <a:cs typeface="DejaVu Sans"/>
              </a:rPr>
              <a:t>Pause</a:t>
            </a:r>
          </a:p>
        </p:txBody>
      </p:sp>
      <p:sp>
        <p:nvSpPr>
          <p:cNvPr id="2" name="text-1">
            <a:extLst xmlns:a="http://schemas.openxmlformats.org/drawingml/2006/main">
              <a:ext uri="{FF2B5EF4-FFF2-40B4-BE49-F238E27FC236}">
                <a16:creationId xmlns:a16="http://schemas.microsoft.com/office/drawing/2014/main" id="{12233114-E674-4C30-8855-03C8CF0E451D}"/>
              </a:ext>
            </a:extLst>
          </p:cNvPr>
          <p:cNvSpPr>
            <a:spLocks xmlns:a="http://schemas.openxmlformats.org/drawingml/2006/main" noGrp="1"/>
          </p:cNvSpPr>
          <p:nvPr/>
        </p:nvSpPr>
        <p:spPr>
          <a:xfrm xmlns:a="http://schemas.openxmlformats.org/drawingml/2006/main">
            <a:off x="609600" y="2609850"/>
            <a:ext cx="10668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300" b="0">
                <a:solidFill>
                  <a:srgbClr val="F7F2E7"/>
                </a:solidFill>
                <a:latin typeface="DejaVu Sans"/>
                <a:ea typeface="DejaVu Sans"/>
                <a:cs typeface="DejaVu Sans"/>
              </a:defRPr>
            </a:defPPr>
            <a:lvl1pPr algn="l">
              <a:defRPr sz="3300" b="0">
                <a:solidFill>
                  <a:srgbClr val="F7F2E7"/>
                </a:solidFill>
                <a:latin typeface="DejaVu Sans"/>
                <a:ea typeface="DejaVu Sans"/>
                <a:cs typeface="DejaVu Sans"/>
              </a:defRPr>
            </a:lvl1pPr>
            <a:lvl2pPr algn="l">
              <a:defRPr sz="3300" b="0">
                <a:solidFill>
                  <a:srgbClr val="F7F2E7"/>
                </a:solidFill>
                <a:latin typeface="DejaVu Sans"/>
                <a:ea typeface="DejaVu Sans"/>
                <a:cs typeface="DejaVu Sans"/>
              </a:defRPr>
            </a:lvl2pPr>
            <a:lvl3pPr algn="l">
              <a:defRPr sz="3300" b="0">
                <a:solidFill>
                  <a:srgbClr val="F7F2E7"/>
                </a:solidFill>
                <a:latin typeface="DejaVu Sans"/>
                <a:ea typeface="DejaVu Sans"/>
                <a:cs typeface="DejaVu Sans"/>
              </a:defRPr>
            </a:lvl3pPr>
            <a:lvl4pPr algn="l">
              <a:defRPr sz="3300" b="0">
                <a:solidFill>
                  <a:srgbClr val="F7F2E7"/>
                </a:solidFill>
                <a:latin typeface="DejaVu Sans"/>
                <a:ea typeface="DejaVu Sans"/>
                <a:cs typeface="DejaVu Sans"/>
              </a:defRPr>
            </a:lvl4pPr>
            <a:lvl5pPr algn="l">
              <a:defRPr sz="3300" b="0">
                <a:solidFill>
                  <a:srgbClr val="F7F2E7"/>
                </a:solidFill>
                <a:latin typeface="DejaVu Sans"/>
                <a:ea typeface="DejaVu Sans"/>
                <a:cs typeface="DejaVu Sans"/>
              </a:defRPr>
            </a:lvl5pPr>
            <a:lvl6pPr algn="l">
              <a:defRPr sz="3300" b="0">
                <a:solidFill>
                  <a:srgbClr val="F7F2E7"/>
                </a:solidFill>
                <a:latin typeface="DejaVu Sans"/>
                <a:ea typeface="DejaVu Sans"/>
                <a:cs typeface="DejaVu Sans"/>
              </a:defRPr>
            </a:lvl6pPr>
            <a:lvl7pPr algn="l">
              <a:defRPr sz="3300" b="0">
                <a:solidFill>
                  <a:srgbClr val="F7F2E7"/>
                </a:solidFill>
                <a:latin typeface="DejaVu Sans"/>
                <a:ea typeface="DejaVu Sans"/>
                <a:cs typeface="DejaVu Sans"/>
              </a:defRPr>
            </a:lvl7pPr>
            <a:lvl8pPr algn="l">
              <a:defRPr sz="3300" b="0">
                <a:solidFill>
                  <a:srgbClr val="F7F2E7"/>
                </a:solidFill>
                <a:latin typeface="DejaVu Sans"/>
                <a:ea typeface="DejaVu Sans"/>
                <a:cs typeface="DejaVu Sans"/>
              </a:defRPr>
            </a:lvl8pPr>
            <a:lvl9pPr algn="l">
              <a:defRPr sz="3300" b="0">
                <a:solidFill>
                  <a:srgbClr val="F7F2E7"/>
                </a:solidFill>
                <a:latin typeface="DejaVu Sans"/>
                <a:ea typeface="DejaVu Sans"/>
                <a:cs typeface="DejaVu Sans"/>
              </a:defRPr>
            </a:lvl9pPr>
          </a:lstStyle>
          <a:p xmlns:a="http://schemas.openxmlformats.org/drawingml/2006/main">
            <a:pPr algn="l">
              <a:defRPr sz="3300" b="0">
                <a:solidFill>
                  <a:srgbClr val="F7F2E7"/>
                </a:solidFill>
                <a:latin typeface="DejaVu Sans"/>
                <a:ea typeface="DejaVu Sans"/>
                <a:cs typeface="DejaVu Sans"/>
              </a:defRPr>
            </a:pPr>
            <a:r>
              <a:rPr sz="3300" b="0">
                <a:solidFill>
                  <a:srgbClr val="F7F2E7"/>
                </a:solidFill>
                <a:latin typeface="DejaVu Sans"/>
                <a:ea typeface="DejaVu Sans"/>
                <a:cs typeface="DejaVu Sans"/>
              </a:rPr>
              <a:t>Five minutes to rest</a:t>
            </a:r>
          </a:p>
        </p:txBody>
      </p:sp>
      <p:sp>
        <p:nvSpPr>
          <p:cNvPr id="3" name="text-2">
            <a:extLst xmlns:a="http://schemas.openxmlformats.org/drawingml/2006/main">
              <a:ext uri="{FF2B5EF4-FFF2-40B4-BE49-F238E27FC236}">
                <a16:creationId xmlns:a16="http://schemas.microsoft.com/office/drawing/2014/main" id="{34F10EBD-F76B-4D6F-8A61-FC3DAB8C4DA0}"/>
              </a:ext>
            </a:extLst>
          </p:cNvPr>
          <p:cNvSpPr>
            <a:spLocks xmlns:a="http://schemas.openxmlformats.org/drawingml/2006/main" noGrp="1"/>
          </p:cNvSpPr>
          <p:nvPr/>
        </p:nvSpPr>
        <p:spPr>
          <a:xfrm xmlns:a="http://schemas.openxmlformats.org/drawingml/2006/main">
            <a:off x="609600" y="3857625"/>
            <a:ext cx="10477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0">
                <a:solidFill>
                  <a:srgbClr val="CFDCCF"/>
                </a:solidFill>
                <a:latin typeface="DejaVu Sans"/>
                <a:ea typeface="DejaVu Sans"/>
                <a:cs typeface="DejaVu Sans"/>
              </a:defRPr>
            </a:defPPr>
            <a:lvl1pPr algn="l">
              <a:defRPr sz="2400" b="0">
                <a:solidFill>
                  <a:srgbClr val="CFDCCF"/>
                </a:solidFill>
                <a:latin typeface="DejaVu Sans"/>
                <a:ea typeface="DejaVu Sans"/>
                <a:cs typeface="DejaVu Sans"/>
              </a:defRPr>
            </a:lvl1pPr>
            <a:lvl2pPr algn="l">
              <a:defRPr sz="2400" b="0">
                <a:solidFill>
                  <a:srgbClr val="CFDCCF"/>
                </a:solidFill>
                <a:latin typeface="DejaVu Sans"/>
                <a:ea typeface="DejaVu Sans"/>
                <a:cs typeface="DejaVu Sans"/>
              </a:defRPr>
            </a:lvl2pPr>
            <a:lvl3pPr algn="l">
              <a:defRPr sz="2400" b="0">
                <a:solidFill>
                  <a:srgbClr val="CFDCCF"/>
                </a:solidFill>
                <a:latin typeface="DejaVu Sans"/>
                <a:ea typeface="DejaVu Sans"/>
                <a:cs typeface="DejaVu Sans"/>
              </a:defRPr>
            </a:lvl3pPr>
            <a:lvl4pPr algn="l">
              <a:defRPr sz="2400" b="0">
                <a:solidFill>
                  <a:srgbClr val="CFDCCF"/>
                </a:solidFill>
                <a:latin typeface="DejaVu Sans"/>
                <a:ea typeface="DejaVu Sans"/>
                <a:cs typeface="DejaVu Sans"/>
              </a:defRPr>
            </a:lvl4pPr>
            <a:lvl5pPr algn="l">
              <a:defRPr sz="2400" b="0">
                <a:solidFill>
                  <a:srgbClr val="CFDCCF"/>
                </a:solidFill>
                <a:latin typeface="DejaVu Sans"/>
                <a:ea typeface="DejaVu Sans"/>
                <a:cs typeface="DejaVu Sans"/>
              </a:defRPr>
            </a:lvl5pPr>
            <a:lvl6pPr algn="l">
              <a:defRPr sz="2400" b="0">
                <a:solidFill>
                  <a:srgbClr val="CFDCCF"/>
                </a:solidFill>
                <a:latin typeface="DejaVu Sans"/>
                <a:ea typeface="DejaVu Sans"/>
                <a:cs typeface="DejaVu Sans"/>
              </a:defRPr>
            </a:lvl6pPr>
            <a:lvl7pPr algn="l">
              <a:defRPr sz="2400" b="0">
                <a:solidFill>
                  <a:srgbClr val="CFDCCF"/>
                </a:solidFill>
                <a:latin typeface="DejaVu Sans"/>
                <a:ea typeface="DejaVu Sans"/>
                <a:cs typeface="DejaVu Sans"/>
              </a:defRPr>
            </a:lvl7pPr>
            <a:lvl8pPr algn="l">
              <a:defRPr sz="2400" b="0">
                <a:solidFill>
                  <a:srgbClr val="CFDCCF"/>
                </a:solidFill>
                <a:latin typeface="DejaVu Sans"/>
                <a:ea typeface="DejaVu Sans"/>
                <a:cs typeface="DejaVu Sans"/>
              </a:defRPr>
            </a:lvl8pPr>
            <a:lvl9pPr algn="l">
              <a:defRPr sz="2400" b="0">
                <a:solidFill>
                  <a:srgbClr val="CFDCCF"/>
                </a:solidFill>
                <a:latin typeface="DejaVu Sans"/>
                <a:ea typeface="DejaVu Sans"/>
                <a:cs typeface="DejaVu Sans"/>
              </a:defRPr>
            </a:lvl9pPr>
          </a:lstStyle>
          <a:p xmlns:a="http://schemas.openxmlformats.org/drawingml/2006/main">
            <a:pPr algn="l">
              <a:defRPr sz="2400" b="0">
                <a:solidFill>
                  <a:srgbClr val="CFDCCF"/>
                </a:solidFill>
                <a:latin typeface="DejaVu Sans"/>
                <a:ea typeface="DejaVu Sans"/>
                <a:cs typeface="DejaVu Sans"/>
              </a:defRPr>
            </a:pPr>
            <a:r>
              <a:rPr sz="2400" b="0">
                <a:solidFill>
                  <a:srgbClr val="CFDCCF"/>
                </a:solidFill>
                <a:latin typeface="DejaVu Sans"/>
                <a:ea typeface="DejaVu Sans"/>
                <a:cs typeface="DejaVu Sans"/>
              </a:rPr>
              <a:t>Water, quiet or movement if you choose</a:t>
            </a:r>
          </a:p>
        </p:txBody>
      </p:sp>
      <p:sp>
        <p:nvSpPr>
          <p:cNvPr id="4" name="text-3">
            <a:extLst xmlns:a="http://schemas.openxmlformats.org/drawingml/2006/main">
              <a:ext uri="{FF2B5EF4-FFF2-40B4-BE49-F238E27FC236}">
                <a16:creationId xmlns:a16="http://schemas.microsoft.com/office/drawing/2014/main" id="{48DAA5C9-EB82-40C6-A9E6-91462AD6BFF3}"/>
              </a:ext>
            </a:extLst>
          </p:cNvPr>
          <p:cNvSpPr>
            <a:spLocks xmlns:a="http://schemas.openxmlformats.org/drawingml/2006/main" noGrp="1"/>
          </p:cNvSpPr>
          <p:nvPr/>
        </p:nvSpPr>
        <p:spPr>
          <a:xfrm xmlns:a="http://schemas.openxmlformats.org/drawingml/2006/main">
            <a:off x="609600" y="6343650"/>
            <a:ext cx="2381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00" b="1">
                <a:solidFill>
                  <a:srgbClr val="F7F2E7"/>
                </a:solidFill>
                <a:latin typeface="DejaVu Sans"/>
                <a:ea typeface="DejaVu Sans"/>
                <a:cs typeface="DejaVu Sans"/>
              </a:defRPr>
            </a:defPPr>
            <a:lvl1pPr algn="l">
              <a:defRPr sz="1200" b="1">
                <a:solidFill>
                  <a:srgbClr val="F7F2E7"/>
                </a:solidFill>
                <a:latin typeface="DejaVu Sans"/>
                <a:ea typeface="DejaVu Sans"/>
                <a:cs typeface="DejaVu Sans"/>
              </a:defRPr>
            </a:lvl1pPr>
            <a:lvl2pPr algn="l">
              <a:defRPr sz="1200" b="1">
                <a:solidFill>
                  <a:srgbClr val="F7F2E7"/>
                </a:solidFill>
                <a:latin typeface="DejaVu Sans"/>
                <a:ea typeface="DejaVu Sans"/>
                <a:cs typeface="DejaVu Sans"/>
              </a:defRPr>
            </a:lvl2pPr>
            <a:lvl3pPr algn="l">
              <a:defRPr sz="1200" b="1">
                <a:solidFill>
                  <a:srgbClr val="F7F2E7"/>
                </a:solidFill>
                <a:latin typeface="DejaVu Sans"/>
                <a:ea typeface="DejaVu Sans"/>
                <a:cs typeface="DejaVu Sans"/>
              </a:defRPr>
            </a:lvl3pPr>
            <a:lvl4pPr algn="l">
              <a:defRPr sz="1200" b="1">
                <a:solidFill>
                  <a:srgbClr val="F7F2E7"/>
                </a:solidFill>
                <a:latin typeface="DejaVu Sans"/>
                <a:ea typeface="DejaVu Sans"/>
                <a:cs typeface="DejaVu Sans"/>
              </a:defRPr>
            </a:lvl4pPr>
            <a:lvl5pPr algn="l">
              <a:defRPr sz="1200" b="1">
                <a:solidFill>
                  <a:srgbClr val="F7F2E7"/>
                </a:solidFill>
                <a:latin typeface="DejaVu Sans"/>
                <a:ea typeface="DejaVu Sans"/>
                <a:cs typeface="DejaVu Sans"/>
              </a:defRPr>
            </a:lvl5pPr>
            <a:lvl6pPr algn="l">
              <a:defRPr sz="1200" b="1">
                <a:solidFill>
                  <a:srgbClr val="F7F2E7"/>
                </a:solidFill>
                <a:latin typeface="DejaVu Sans"/>
                <a:ea typeface="DejaVu Sans"/>
                <a:cs typeface="DejaVu Sans"/>
              </a:defRPr>
            </a:lvl6pPr>
            <a:lvl7pPr algn="l">
              <a:defRPr sz="1200" b="1">
                <a:solidFill>
                  <a:srgbClr val="F7F2E7"/>
                </a:solidFill>
                <a:latin typeface="DejaVu Sans"/>
                <a:ea typeface="DejaVu Sans"/>
                <a:cs typeface="DejaVu Sans"/>
              </a:defRPr>
            </a:lvl7pPr>
            <a:lvl8pPr algn="l">
              <a:defRPr sz="1200" b="1">
                <a:solidFill>
                  <a:srgbClr val="F7F2E7"/>
                </a:solidFill>
                <a:latin typeface="DejaVu Sans"/>
                <a:ea typeface="DejaVu Sans"/>
                <a:cs typeface="DejaVu Sans"/>
              </a:defRPr>
            </a:lvl8pPr>
            <a:lvl9pPr algn="l">
              <a:defRPr sz="1200" b="1">
                <a:solidFill>
                  <a:srgbClr val="F7F2E7"/>
                </a:solidFill>
                <a:latin typeface="DejaVu Sans"/>
                <a:ea typeface="DejaVu Sans"/>
                <a:cs typeface="DejaVu Sans"/>
              </a:defRPr>
            </a:lvl9pPr>
          </a:lstStyle>
          <a:p xmlns:a="http://schemas.openxmlformats.org/drawingml/2006/main">
            <a:pPr algn="l">
              <a:defRPr sz="1200" b="1">
                <a:solidFill>
                  <a:srgbClr val="F7F2E7"/>
                </a:solidFill>
                <a:latin typeface="DejaVu Sans"/>
                <a:ea typeface="DejaVu Sans"/>
                <a:cs typeface="DejaVu Sans"/>
              </a:defRPr>
            </a:pPr>
            <a:r>
              <a:rPr sz="1200" b="1">
                <a:solidFill>
                  <a:srgbClr val="F7F2E7"/>
                </a:solidFill>
                <a:latin typeface="DejaVu Sans"/>
                <a:ea typeface="DejaVu Sans"/>
                <a:cs typeface="DejaVu Sans"/>
              </a:rPr>
              <a:t>SAWUBONA</a:t>
            </a:r>
          </a:p>
        </p:txBody>
      </p:sp>
      <p:sp>
        <p:nvSpPr>
          <p:cNvPr id="5" name="text-4">
            <a:extLst xmlns:a="http://schemas.openxmlformats.org/drawingml/2006/main">
              <a:ext uri="{FF2B5EF4-FFF2-40B4-BE49-F238E27FC236}">
                <a16:creationId xmlns:a16="http://schemas.microsoft.com/office/drawing/2014/main" id="{C2206530-E059-4E7A-B302-3F2A1B293153}"/>
              </a:ext>
            </a:extLst>
          </p:cNvPr>
          <p:cNvSpPr>
            <a:spLocks xmlns:a="http://schemas.openxmlformats.org/drawingml/2006/main" noGrp="1"/>
          </p:cNvSpPr>
          <p:nvPr/>
        </p:nvSpPr>
        <p:spPr>
          <a:xfrm xmlns:a="http://schemas.openxmlformats.org/drawingml/2006/main">
            <a:off x="11049000" y="6343650"/>
            <a:ext cx="5334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1200" b="0">
                <a:solidFill>
                  <a:srgbClr val="F7F2E7"/>
                </a:solidFill>
                <a:latin typeface="DejaVu Sans"/>
                <a:ea typeface="DejaVu Sans"/>
                <a:cs typeface="DejaVu Sans"/>
              </a:defRPr>
            </a:defPPr>
            <a:lvl1pPr algn="r">
              <a:defRPr sz="1200" b="0">
                <a:solidFill>
                  <a:srgbClr val="F7F2E7"/>
                </a:solidFill>
                <a:latin typeface="DejaVu Sans"/>
                <a:ea typeface="DejaVu Sans"/>
                <a:cs typeface="DejaVu Sans"/>
              </a:defRPr>
            </a:lvl1pPr>
            <a:lvl2pPr algn="r">
              <a:defRPr sz="1200" b="0">
                <a:solidFill>
                  <a:srgbClr val="F7F2E7"/>
                </a:solidFill>
                <a:latin typeface="DejaVu Sans"/>
                <a:ea typeface="DejaVu Sans"/>
                <a:cs typeface="DejaVu Sans"/>
              </a:defRPr>
            </a:lvl2pPr>
            <a:lvl3pPr algn="r">
              <a:defRPr sz="1200" b="0">
                <a:solidFill>
                  <a:srgbClr val="F7F2E7"/>
                </a:solidFill>
                <a:latin typeface="DejaVu Sans"/>
                <a:ea typeface="DejaVu Sans"/>
                <a:cs typeface="DejaVu Sans"/>
              </a:defRPr>
            </a:lvl3pPr>
            <a:lvl4pPr algn="r">
              <a:defRPr sz="1200" b="0">
                <a:solidFill>
                  <a:srgbClr val="F7F2E7"/>
                </a:solidFill>
                <a:latin typeface="DejaVu Sans"/>
                <a:ea typeface="DejaVu Sans"/>
                <a:cs typeface="DejaVu Sans"/>
              </a:defRPr>
            </a:lvl4pPr>
            <a:lvl5pPr algn="r">
              <a:defRPr sz="1200" b="0">
                <a:solidFill>
                  <a:srgbClr val="F7F2E7"/>
                </a:solidFill>
                <a:latin typeface="DejaVu Sans"/>
                <a:ea typeface="DejaVu Sans"/>
                <a:cs typeface="DejaVu Sans"/>
              </a:defRPr>
            </a:lvl5pPr>
            <a:lvl6pPr algn="r">
              <a:defRPr sz="1200" b="0">
                <a:solidFill>
                  <a:srgbClr val="F7F2E7"/>
                </a:solidFill>
                <a:latin typeface="DejaVu Sans"/>
                <a:ea typeface="DejaVu Sans"/>
                <a:cs typeface="DejaVu Sans"/>
              </a:defRPr>
            </a:lvl6pPr>
            <a:lvl7pPr algn="r">
              <a:defRPr sz="1200" b="0">
                <a:solidFill>
                  <a:srgbClr val="F7F2E7"/>
                </a:solidFill>
                <a:latin typeface="DejaVu Sans"/>
                <a:ea typeface="DejaVu Sans"/>
                <a:cs typeface="DejaVu Sans"/>
              </a:defRPr>
            </a:lvl7pPr>
            <a:lvl8pPr algn="r">
              <a:defRPr sz="1200" b="0">
                <a:solidFill>
                  <a:srgbClr val="F7F2E7"/>
                </a:solidFill>
                <a:latin typeface="DejaVu Sans"/>
                <a:ea typeface="DejaVu Sans"/>
                <a:cs typeface="DejaVu Sans"/>
              </a:defRPr>
            </a:lvl8pPr>
            <a:lvl9pPr algn="r">
              <a:defRPr sz="1200" b="0">
                <a:solidFill>
                  <a:srgbClr val="F7F2E7"/>
                </a:solidFill>
                <a:latin typeface="DejaVu Sans"/>
                <a:ea typeface="DejaVu Sans"/>
                <a:cs typeface="DejaVu Sans"/>
              </a:defRPr>
            </a:lvl9pPr>
          </a:lstStyle>
          <a:p xmlns:a="http://schemas.openxmlformats.org/drawingml/2006/main">
            <a:pPr algn="r">
              <a:defRPr sz="1200" b="0">
                <a:solidFill>
                  <a:srgbClr val="F7F2E7"/>
                </a:solidFill>
                <a:latin typeface="DejaVu Sans"/>
                <a:ea typeface="DejaVu Sans"/>
                <a:cs typeface="DejaVu Sans"/>
              </a:defRPr>
            </a:pPr>
            <a:r>
              <a:rPr sz="1200" b="0">
                <a:solidFill>
                  <a:srgbClr val="F7F2E7"/>
                </a:solidFill>
                <a:latin typeface="DejaVu Sans"/>
                <a:ea typeface="DejaVu Sans"/>
                <a:cs typeface="DejaVu Sans"/>
              </a:rPr>
              <a:t>13</a:t>
            </a:r>
          </a:p>
        </p:txBody>
      </p:sp>
    </p:spTree>
    <p:extLst>
      <p:ext uri="{BB962C8B-B14F-4D97-AF65-F5344CB8AC3E}">
        <p14:creationId xmlns:p14="http://schemas.microsoft.com/office/powerpoint/2010/main" val="474553038"/>
      </p:ext>
    </p:extLst>
  </p:cSld>
</p:sld>
</file>

<file path=ppt/slides/slide14.xml><?xml version="1.0" encoding="utf-8"?>
<p:sld xmlns:p="http://schemas.openxmlformats.org/presentationml/2006/main">
  <p:cSld>
    <p:bg>
      <p:bgPr>
        <a:solidFill xmlns:a="http://schemas.openxmlformats.org/drawingml/2006/main">
          <a:srgbClr val="F7F2E7"/>
        </a:solidFill>
      </p:bgPr>
    </p:bg>
    <p:spTree>
      <p:nvGrpSpPr>
        <p:cNvPr id="1" name=""/>
        <p:cNvGrpSpPr/>
        <p:nvPr/>
      </p:nvGrpSpPr>
      <p:grpSpPr>
        <a:xfrm xmlns:a="http://schemas.openxmlformats.org/drawingml/2006/main"/>
      </p:grpSpPr>
      <p:sp>
        <p:nvSpPr>
          <p:cNvPr id="11" name="text-0">
            <a:extLst xmlns:a="http://schemas.openxmlformats.org/drawingml/2006/main">
              <a:ext uri="{FF2B5EF4-FFF2-40B4-BE49-F238E27FC236}">
                <a16:creationId xmlns:a16="http://schemas.microsoft.com/office/drawing/2014/main" id="{4EBF1035-D7E1-41DD-9B32-78730BCE9223}"/>
              </a:ext>
            </a:extLst>
          </p:cNvPr>
          <p:cNvSpPr>
            <a:spLocks xmlns:a="http://schemas.openxmlformats.org/drawingml/2006/main" noGrp="1"/>
          </p:cNvSpPr>
          <p:nvPr/>
        </p:nvSpPr>
        <p:spPr>
          <a:xfrm xmlns:a="http://schemas.openxmlformats.org/drawingml/2006/main">
            <a:off x="609600" y="457200"/>
            <a:ext cx="10953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300" b="1">
                <a:solidFill>
                  <a:srgbClr val="173F43"/>
                </a:solidFill>
                <a:latin typeface="DejaVu Sans"/>
                <a:ea typeface="DejaVu Sans"/>
                <a:cs typeface="DejaVu Sans"/>
              </a:defRPr>
            </a:defPPr>
            <a:lvl1pPr algn="l">
              <a:defRPr sz="3300" b="1">
                <a:solidFill>
                  <a:srgbClr val="173F43"/>
                </a:solidFill>
                <a:latin typeface="DejaVu Sans"/>
                <a:ea typeface="DejaVu Sans"/>
                <a:cs typeface="DejaVu Sans"/>
              </a:defRPr>
            </a:lvl1pPr>
            <a:lvl2pPr algn="l">
              <a:defRPr sz="3300" b="1">
                <a:solidFill>
                  <a:srgbClr val="173F43"/>
                </a:solidFill>
                <a:latin typeface="DejaVu Sans"/>
                <a:ea typeface="DejaVu Sans"/>
                <a:cs typeface="DejaVu Sans"/>
              </a:defRPr>
            </a:lvl2pPr>
            <a:lvl3pPr algn="l">
              <a:defRPr sz="3300" b="1">
                <a:solidFill>
                  <a:srgbClr val="173F43"/>
                </a:solidFill>
                <a:latin typeface="DejaVu Sans"/>
                <a:ea typeface="DejaVu Sans"/>
                <a:cs typeface="DejaVu Sans"/>
              </a:defRPr>
            </a:lvl3pPr>
            <a:lvl4pPr algn="l">
              <a:defRPr sz="3300" b="1">
                <a:solidFill>
                  <a:srgbClr val="173F43"/>
                </a:solidFill>
                <a:latin typeface="DejaVu Sans"/>
                <a:ea typeface="DejaVu Sans"/>
                <a:cs typeface="DejaVu Sans"/>
              </a:defRPr>
            </a:lvl4pPr>
            <a:lvl5pPr algn="l">
              <a:defRPr sz="3300" b="1">
                <a:solidFill>
                  <a:srgbClr val="173F43"/>
                </a:solidFill>
                <a:latin typeface="DejaVu Sans"/>
                <a:ea typeface="DejaVu Sans"/>
                <a:cs typeface="DejaVu Sans"/>
              </a:defRPr>
            </a:lvl5pPr>
            <a:lvl6pPr algn="l">
              <a:defRPr sz="3300" b="1">
                <a:solidFill>
                  <a:srgbClr val="173F43"/>
                </a:solidFill>
                <a:latin typeface="DejaVu Sans"/>
                <a:ea typeface="DejaVu Sans"/>
                <a:cs typeface="DejaVu Sans"/>
              </a:defRPr>
            </a:lvl6pPr>
            <a:lvl7pPr algn="l">
              <a:defRPr sz="3300" b="1">
                <a:solidFill>
                  <a:srgbClr val="173F43"/>
                </a:solidFill>
                <a:latin typeface="DejaVu Sans"/>
                <a:ea typeface="DejaVu Sans"/>
                <a:cs typeface="DejaVu Sans"/>
              </a:defRPr>
            </a:lvl7pPr>
            <a:lvl8pPr algn="l">
              <a:defRPr sz="3300" b="1">
                <a:solidFill>
                  <a:srgbClr val="173F43"/>
                </a:solidFill>
                <a:latin typeface="DejaVu Sans"/>
                <a:ea typeface="DejaVu Sans"/>
                <a:cs typeface="DejaVu Sans"/>
              </a:defRPr>
            </a:lvl8pPr>
            <a:lvl9pPr algn="l">
              <a:defRPr sz="3300" b="1">
                <a:solidFill>
                  <a:srgbClr val="173F43"/>
                </a:solidFill>
                <a:latin typeface="DejaVu Sans"/>
                <a:ea typeface="DejaVu Sans"/>
                <a:cs typeface="DejaVu Sans"/>
              </a:defRPr>
            </a:lvl9pPr>
          </a:lstStyle>
          <a:p xmlns:a="http://schemas.openxmlformats.org/drawingml/2006/main">
            <a:pPr algn="l">
              <a:defRPr sz="3300" b="1">
                <a:solidFill>
                  <a:srgbClr val="173F43"/>
                </a:solidFill>
                <a:latin typeface="DejaVu Sans"/>
                <a:ea typeface="DejaVu Sans"/>
                <a:cs typeface="DejaVu Sans"/>
              </a:defRPr>
            </a:pPr>
            <a:r>
              <a:rPr sz="3300" b="1">
                <a:solidFill>
                  <a:srgbClr val="173F43"/>
                </a:solidFill>
                <a:latin typeface="DejaVu Sans"/>
                <a:ea typeface="DejaVu Sans"/>
                <a:cs typeface="DejaVu Sans"/>
              </a:rPr>
              <a:t>Permission comes first</a:t>
            </a:r>
          </a:p>
        </p:txBody>
      </p:sp>
      <p:sp>
        <p:nvSpPr>
          <p:cNvPr id="2" name="text-1">
            <a:extLst xmlns:a="http://schemas.openxmlformats.org/drawingml/2006/main">
              <a:ext uri="{FF2B5EF4-FFF2-40B4-BE49-F238E27FC236}">
                <a16:creationId xmlns:a16="http://schemas.microsoft.com/office/drawing/2014/main" id="{3A1C5D7B-CBD8-451B-80CF-43ABDBB53554}"/>
              </a:ext>
            </a:extLst>
          </p:cNvPr>
          <p:cNvSpPr>
            <a:spLocks xmlns:a="http://schemas.openxmlformats.org/drawingml/2006/main" noGrp="1"/>
          </p:cNvSpPr>
          <p:nvPr/>
        </p:nvSpPr>
        <p:spPr>
          <a:xfrm xmlns:a="http://schemas.openxmlformats.org/drawingml/2006/main">
            <a:off x="609600" y="6343650"/>
            <a:ext cx="2381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00" b="1">
                <a:solidFill>
                  <a:srgbClr val="52676A"/>
                </a:solidFill>
                <a:latin typeface="DejaVu Sans"/>
                <a:ea typeface="DejaVu Sans"/>
                <a:cs typeface="DejaVu Sans"/>
              </a:defRPr>
            </a:defPPr>
            <a:lvl1pPr algn="l">
              <a:defRPr sz="1200" b="1">
                <a:solidFill>
                  <a:srgbClr val="52676A"/>
                </a:solidFill>
                <a:latin typeface="DejaVu Sans"/>
                <a:ea typeface="DejaVu Sans"/>
                <a:cs typeface="DejaVu Sans"/>
              </a:defRPr>
            </a:lvl1pPr>
            <a:lvl2pPr algn="l">
              <a:defRPr sz="1200" b="1">
                <a:solidFill>
                  <a:srgbClr val="52676A"/>
                </a:solidFill>
                <a:latin typeface="DejaVu Sans"/>
                <a:ea typeface="DejaVu Sans"/>
                <a:cs typeface="DejaVu Sans"/>
              </a:defRPr>
            </a:lvl2pPr>
            <a:lvl3pPr algn="l">
              <a:defRPr sz="1200" b="1">
                <a:solidFill>
                  <a:srgbClr val="52676A"/>
                </a:solidFill>
                <a:latin typeface="DejaVu Sans"/>
                <a:ea typeface="DejaVu Sans"/>
                <a:cs typeface="DejaVu Sans"/>
              </a:defRPr>
            </a:lvl3pPr>
            <a:lvl4pPr algn="l">
              <a:defRPr sz="1200" b="1">
                <a:solidFill>
                  <a:srgbClr val="52676A"/>
                </a:solidFill>
                <a:latin typeface="DejaVu Sans"/>
                <a:ea typeface="DejaVu Sans"/>
                <a:cs typeface="DejaVu Sans"/>
              </a:defRPr>
            </a:lvl4pPr>
            <a:lvl5pPr algn="l">
              <a:defRPr sz="1200" b="1">
                <a:solidFill>
                  <a:srgbClr val="52676A"/>
                </a:solidFill>
                <a:latin typeface="DejaVu Sans"/>
                <a:ea typeface="DejaVu Sans"/>
                <a:cs typeface="DejaVu Sans"/>
              </a:defRPr>
            </a:lvl5pPr>
            <a:lvl6pPr algn="l">
              <a:defRPr sz="1200" b="1">
                <a:solidFill>
                  <a:srgbClr val="52676A"/>
                </a:solidFill>
                <a:latin typeface="DejaVu Sans"/>
                <a:ea typeface="DejaVu Sans"/>
                <a:cs typeface="DejaVu Sans"/>
              </a:defRPr>
            </a:lvl6pPr>
            <a:lvl7pPr algn="l">
              <a:defRPr sz="1200" b="1">
                <a:solidFill>
                  <a:srgbClr val="52676A"/>
                </a:solidFill>
                <a:latin typeface="DejaVu Sans"/>
                <a:ea typeface="DejaVu Sans"/>
                <a:cs typeface="DejaVu Sans"/>
              </a:defRPr>
            </a:lvl7pPr>
            <a:lvl8pPr algn="l">
              <a:defRPr sz="1200" b="1">
                <a:solidFill>
                  <a:srgbClr val="52676A"/>
                </a:solidFill>
                <a:latin typeface="DejaVu Sans"/>
                <a:ea typeface="DejaVu Sans"/>
                <a:cs typeface="DejaVu Sans"/>
              </a:defRPr>
            </a:lvl8pPr>
            <a:lvl9pPr algn="l">
              <a:defRPr sz="1200" b="1">
                <a:solidFill>
                  <a:srgbClr val="52676A"/>
                </a:solidFill>
                <a:latin typeface="DejaVu Sans"/>
                <a:ea typeface="DejaVu Sans"/>
                <a:cs typeface="DejaVu Sans"/>
              </a:defRPr>
            </a:lvl9pPr>
          </a:lstStyle>
          <a:p xmlns:a="http://schemas.openxmlformats.org/drawingml/2006/main">
            <a:pPr algn="l">
              <a:defRPr sz="1200" b="1">
                <a:solidFill>
                  <a:srgbClr val="52676A"/>
                </a:solidFill>
                <a:latin typeface="DejaVu Sans"/>
                <a:ea typeface="DejaVu Sans"/>
                <a:cs typeface="DejaVu Sans"/>
              </a:defRPr>
            </a:pPr>
            <a:r>
              <a:rPr sz="1200" b="1">
                <a:solidFill>
                  <a:srgbClr val="52676A"/>
                </a:solidFill>
                <a:latin typeface="DejaVu Sans"/>
                <a:ea typeface="DejaVu Sans"/>
                <a:cs typeface="DejaVu Sans"/>
              </a:rPr>
              <a:t>SAWUBONA</a:t>
            </a:r>
          </a:p>
        </p:txBody>
      </p:sp>
      <p:sp>
        <p:nvSpPr>
          <p:cNvPr id="3" name="text-2">
            <a:extLst xmlns:a="http://schemas.openxmlformats.org/drawingml/2006/main">
              <a:ext uri="{FF2B5EF4-FFF2-40B4-BE49-F238E27FC236}">
                <a16:creationId xmlns:a16="http://schemas.microsoft.com/office/drawing/2014/main" id="{E653076A-99B9-43B5-8636-0E285501D791}"/>
              </a:ext>
            </a:extLst>
          </p:cNvPr>
          <p:cNvSpPr>
            <a:spLocks xmlns:a="http://schemas.openxmlformats.org/drawingml/2006/main" noGrp="1"/>
          </p:cNvSpPr>
          <p:nvPr/>
        </p:nvSpPr>
        <p:spPr>
          <a:xfrm xmlns:a="http://schemas.openxmlformats.org/drawingml/2006/main">
            <a:off x="11049000" y="6343650"/>
            <a:ext cx="5334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1200" b="0">
                <a:solidFill>
                  <a:srgbClr val="52676A"/>
                </a:solidFill>
                <a:latin typeface="DejaVu Sans"/>
                <a:ea typeface="DejaVu Sans"/>
                <a:cs typeface="DejaVu Sans"/>
              </a:defRPr>
            </a:defPPr>
            <a:lvl1pPr algn="r">
              <a:defRPr sz="1200" b="0">
                <a:solidFill>
                  <a:srgbClr val="52676A"/>
                </a:solidFill>
                <a:latin typeface="DejaVu Sans"/>
                <a:ea typeface="DejaVu Sans"/>
                <a:cs typeface="DejaVu Sans"/>
              </a:defRPr>
            </a:lvl1pPr>
            <a:lvl2pPr algn="r">
              <a:defRPr sz="1200" b="0">
                <a:solidFill>
                  <a:srgbClr val="52676A"/>
                </a:solidFill>
                <a:latin typeface="DejaVu Sans"/>
                <a:ea typeface="DejaVu Sans"/>
                <a:cs typeface="DejaVu Sans"/>
              </a:defRPr>
            </a:lvl2pPr>
            <a:lvl3pPr algn="r">
              <a:defRPr sz="1200" b="0">
                <a:solidFill>
                  <a:srgbClr val="52676A"/>
                </a:solidFill>
                <a:latin typeface="DejaVu Sans"/>
                <a:ea typeface="DejaVu Sans"/>
                <a:cs typeface="DejaVu Sans"/>
              </a:defRPr>
            </a:lvl3pPr>
            <a:lvl4pPr algn="r">
              <a:defRPr sz="1200" b="0">
                <a:solidFill>
                  <a:srgbClr val="52676A"/>
                </a:solidFill>
                <a:latin typeface="DejaVu Sans"/>
                <a:ea typeface="DejaVu Sans"/>
                <a:cs typeface="DejaVu Sans"/>
              </a:defRPr>
            </a:lvl4pPr>
            <a:lvl5pPr algn="r">
              <a:defRPr sz="1200" b="0">
                <a:solidFill>
                  <a:srgbClr val="52676A"/>
                </a:solidFill>
                <a:latin typeface="DejaVu Sans"/>
                <a:ea typeface="DejaVu Sans"/>
                <a:cs typeface="DejaVu Sans"/>
              </a:defRPr>
            </a:lvl5pPr>
            <a:lvl6pPr algn="r">
              <a:defRPr sz="1200" b="0">
                <a:solidFill>
                  <a:srgbClr val="52676A"/>
                </a:solidFill>
                <a:latin typeface="DejaVu Sans"/>
                <a:ea typeface="DejaVu Sans"/>
                <a:cs typeface="DejaVu Sans"/>
              </a:defRPr>
            </a:lvl6pPr>
            <a:lvl7pPr algn="r">
              <a:defRPr sz="1200" b="0">
                <a:solidFill>
                  <a:srgbClr val="52676A"/>
                </a:solidFill>
                <a:latin typeface="DejaVu Sans"/>
                <a:ea typeface="DejaVu Sans"/>
                <a:cs typeface="DejaVu Sans"/>
              </a:defRPr>
            </a:lvl7pPr>
            <a:lvl8pPr algn="r">
              <a:defRPr sz="1200" b="0">
                <a:solidFill>
                  <a:srgbClr val="52676A"/>
                </a:solidFill>
                <a:latin typeface="DejaVu Sans"/>
                <a:ea typeface="DejaVu Sans"/>
                <a:cs typeface="DejaVu Sans"/>
              </a:defRPr>
            </a:lvl8pPr>
            <a:lvl9pPr algn="r">
              <a:defRPr sz="1200" b="0">
                <a:solidFill>
                  <a:srgbClr val="52676A"/>
                </a:solidFill>
                <a:latin typeface="DejaVu Sans"/>
                <a:ea typeface="DejaVu Sans"/>
                <a:cs typeface="DejaVu Sans"/>
              </a:defRPr>
            </a:lvl9pPr>
          </a:lstStyle>
          <a:p xmlns:a="http://schemas.openxmlformats.org/drawingml/2006/main">
            <a:pPr algn="r">
              <a:defRPr sz="1200" b="0">
                <a:solidFill>
                  <a:srgbClr val="52676A"/>
                </a:solidFill>
                <a:latin typeface="DejaVu Sans"/>
                <a:ea typeface="DejaVu Sans"/>
                <a:cs typeface="DejaVu Sans"/>
              </a:defRPr>
            </a:pPr>
            <a:r>
              <a:rPr sz="1200" b="0">
                <a:solidFill>
                  <a:srgbClr val="52676A"/>
                </a:solidFill>
                <a:latin typeface="DejaVu Sans"/>
                <a:ea typeface="DejaVu Sans"/>
                <a:cs typeface="DejaVu Sans"/>
              </a:rPr>
              <a:t>14</a:t>
            </a:r>
          </a:p>
        </p:txBody>
      </p:sp>
      <p:sp>
        <p:nvSpPr>
          <p:cNvPr id="4" name="">
            <a:extLst xmlns:a="http://schemas.openxmlformats.org/drawingml/2006/main">
              <a:ext uri="{FF2B5EF4-FFF2-40B4-BE49-F238E27FC236}">
                <a16:creationId xmlns:a16="http://schemas.microsoft.com/office/drawing/2014/main" id="{A1F7A665-44A1-4826-B45B-EA7B40451606}"/>
              </a:ext>
            </a:extLst>
          </p:cNvPr>
          <p:cNvSpPr>
            <a:spLocks xmlns:a="http://schemas.openxmlformats.org/drawingml/2006/main" noGrp="1"/>
          </p:cNvSpPr>
          <p:nvPr/>
        </p:nvSpPr>
        <p:spPr>
          <a:xfrm xmlns:a="http://schemas.openxmlformats.org/drawingml/2006/main">
            <a:off x="609600" y="1800225"/>
            <a:ext cx="76200" cy="647700"/>
          </a:xfrm>
          <a:prstGeom xmlns:a="http://schemas.openxmlformats.org/drawingml/2006/main" prst="line">
            <a:avLst/>
          </a:prstGeom>
          <a:noFill xmlns:a="http://schemas.openxmlformats.org/drawingml/2006/main"/>
          <a:ln xmlns:a="http://schemas.openxmlformats.org/drawingml/2006/main" w="57150">
            <a:solidFill>
              <a:srgbClr val="A95237"/>
            </a:solidFill>
            <a:prstDash val="solid"/>
          </a:ln>
        </p:spPr>
      </p:sp>
      <p:sp>
        <p:nvSpPr>
          <p:cNvPr id="5" name="text-4">
            <a:extLst xmlns:a="http://schemas.openxmlformats.org/drawingml/2006/main">
              <a:ext uri="{FF2B5EF4-FFF2-40B4-BE49-F238E27FC236}">
                <a16:creationId xmlns:a16="http://schemas.microsoft.com/office/drawing/2014/main" id="{54A5D7AA-79CF-4E35-B07F-545DD18A9289}"/>
              </a:ext>
            </a:extLst>
          </p:cNvPr>
          <p:cNvSpPr>
            <a:spLocks xmlns:a="http://schemas.openxmlformats.org/drawingml/2006/main" noGrp="1"/>
          </p:cNvSpPr>
          <p:nvPr/>
        </p:nvSpPr>
        <p:spPr>
          <a:xfrm xmlns:a="http://schemas.openxmlformats.org/drawingml/2006/main">
            <a:off x="1038225" y="1790700"/>
            <a:ext cx="1028700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850" b="1">
                <a:solidFill>
                  <a:srgbClr val="173F43"/>
                </a:solidFill>
                <a:latin typeface="DejaVu Sans"/>
                <a:ea typeface="DejaVu Sans"/>
                <a:cs typeface="DejaVu Sans"/>
              </a:defRPr>
            </a:defPPr>
            <a:lvl1pPr algn="l">
              <a:defRPr sz="2850" b="1">
                <a:solidFill>
                  <a:srgbClr val="173F43"/>
                </a:solidFill>
                <a:latin typeface="DejaVu Sans"/>
                <a:ea typeface="DejaVu Sans"/>
                <a:cs typeface="DejaVu Sans"/>
              </a:defRPr>
            </a:lvl1pPr>
            <a:lvl2pPr algn="l">
              <a:defRPr sz="2850" b="1">
                <a:solidFill>
                  <a:srgbClr val="173F43"/>
                </a:solidFill>
                <a:latin typeface="DejaVu Sans"/>
                <a:ea typeface="DejaVu Sans"/>
                <a:cs typeface="DejaVu Sans"/>
              </a:defRPr>
            </a:lvl2pPr>
            <a:lvl3pPr algn="l">
              <a:defRPr sz="2850" b="1">
                <a:solidFill>
                  <a:srgbClr val="173F43"/>
                </a:solidFill>
                <a:latin typeface="DejaVu Sans"/>
                <a:ea typeface="DejaVu Sans"/>
                <a:cs typeface="DejaVu Sans"/>
              </a:defRPr>
            </a:lvl3pPr>
            <a:lvl4pPr algn="l">
              <a:defRPr sz="2850" b="1">
                <a:solidFill>
                  <a:srgbClr val="173F43"/>
                </a:solidFill>
                <a:latin typeface="DejaVu Sans"/>
                <a:ea typeface="DejaVu Sans"/>
                <a:cs typeface="DejaVu Sans"/>
              </a:defRPr>
            </a:lvl4pPr>
            <a:lvl5pPr algn="l">
              <a:defRPr sz="2850" b="1">
                <a:solidFill>
                  <a:srgbClr val="173F43"/>
                </a:solidFill>
                <a:latin typeface="DejaVu Sans"/>
                <a:ea typeface="DejaVu Sans"/>
                <a:cs typeface="DejaVu Sans"/>
              </a:defRPr>
            </a:lvl5pPr>
            <a:lvl6pPr algn="l">
              <a:defRPr sz="2850" b="1">
                <a:solidFill>
                  <a:srgbClr val="173F43"/>
                </a:solidFill>
                <a:latin typeface="DejaVu Sans"/>
                <a:ea typeface="DejaVu Sans"/>
                <a:cs typeface="DejaVu Sans"/>
              </a:defRPr>
            </a:lvl6pPr>
            <a:lvl7pPr algn="l">
              <a:defRPr sz="2850" b="1">
                <a:solidFill>
                  <a:srgbClr val="173F43"/>
                </a:solidFill>
                <a:latin typeface="DejaVu Sans"/>
                <a:ea typeface="DejaVu Sans"/>
                <a:cs typeface="DejaVu Sans"/>
              </a:defRPr>
            </a:lvl7pPr>
            <a:lvl8pPr algn="l">
              <a:defRPr sz="2850" b="1">
                <a:solidFill>
                  <a:srgbClr val="173F43"/>
                </a:solidFill>
                <a:latin typeface="DejaVu Sans"/>
                <a:ea typeface="DejaVu Sans"/>
                <a:cs typeface="DejaVu Sans"/>
              </a:defRPr>
            </a:lvl8pPr>
            <a:lvl9pPr algn="l">
              <a:defRPr sz="2850" b="1">
                <a:solidFill>
                  <a:srgbClr val="173F43"/>
                </a:solidFill>
                <a:latin typeface="DejaVu Sans"/>
                <a:ea typeface="DejaVu Sans"/>
                <a:cs typeface="DejaVu Sans"/>
              </a:defRPr>
            </a:lvl9pPr>
          </a:lstStyle>
          <a:p xmlns:a="http://schemas.openxmlformats.org/drawingml/2006/main">
            <a:pPr algn="l">
              <a:defRPr sz="2850" b="1">
                <a:solidFill>
                  <a:srgbClr val="173F43"/>
                </a:solidFill>
                <a:latin typeface="DejaVu Sans"/>
                <a:ea typeface="DejaVu Sans"/>
                <a:cs typeface="DejaVu Sans"/>
              </a:defRPr>
            </a:pPr>
            <a:r>
              <a:rPr sz="2850" b="1">
                <a:solidFill>
                  <a:srgbClr val="173F43"/>
                </a:solidFill>
                <a:latin typeface="DejaVu Sans"/>
                <a:ea typeface="DejaVu Sans"/>
                <a:cs typeface="DejaVu Sans"/>
              </a:rPr>
              <a:t>“Is now a good time?”</a:t>
            </a:r>
          </a:p>
        </p:txBody>
      </p:sp>
      <p:sp>
        <p:nvSpPr>
          <p:cNvPr id="6" name="">
            <a:extLst xmlns:a="http://schemas.openxmlformats.org/drawingml/2006/main">
              <a:ext uri="{FF2B5EF4-FFF2-40B4-BE49-F238E27FC236}">
                <a16:creationId xmlns:a16="http://schemas.microsoft.com/office/drawing/2014/main" id="{D92DF556-D27D-4E9E-9B75-B15DE618A7C1}"/>
              </a:ext>
            </a:extLst>
          </p:cNvPr>
          <p:cNvSpPr>
            <a:spLocks xmlns:a="http://schemas.openxmlformats.org/drawingml/2006/main" noGrp="1"/>
          </p:cNvSpPr>
          <p:nvPr/>
        </p:nvSpPr>
        <p:spPr>
          <a:xfrm xmlns:a="http://schemas.openxmlformats.org/drawingml/2006/main">
            <a:off x="609600" y="2962275"/>
            <a:ext cx="76200" cy="647700"/>
          </a:xfrm>
          <a:prstGeom xmlns:a="http://schemas.openxmlformats.org/drawingml/2006/main" prst="line">
            <a:avLst/>
          </a:prstGeom>
          <a:noFill xmlns:a="http://schemas.openxmlformats.org/drawingml/2006/main"/>
          <a:ln xmlns:a="http://schemas.openxmlformats.org/drawingml/2006/main" w="57150">
            <a:solidFill>
              <a:srgbClr val="A95237"/>
            </a:solidFill>
            <a:prstDash val="solid"/>
          </a:ln>
        </p:spPr>
      </p:sp>
      <p:sp>
        <p:nvSpPr>
          <p:cNvPr id="7" name="text-6">
            <a:extLst xmlns:a="http://schemas.openxmlformats.org/drawingml/2006/main">
              <a:ext uri="{FF2B5EF4-FFF2-40B4-BE49-F238E27FC236}">
                <a16:creationId xmlns:a16="http://schemas.microsoft.com/office/drawing/2014/main" id="{20C34531-F143-4D11-A0A3-9FD184DA33FF}"/>
              </a:ext>
            </a:extLst>
          </p:cNvPr>
          <p:cNvSpPr>
            <a:spLocks xmlns:a="http://schemas.openxmlformats.org/drawingml/2006/main" noGrp="1"/>
          </p:cNvSpPr>
          <p:nvPr/>
        </p:nvSpPr>
        <p:spPr>
          <a:xfrm xmlns:a="http://schemas.openxmlformats.org/drawingml/2006/main">
            <a:off x="1038225" y="2952750"/>
            <a:ext cx="1028700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850" b="0">
                <a:solidFill>
                  <a:srgbClr val="173F43"/>
                </a:solidFill>
                <a:latin typeface="DejaVu Sans"/>
                <a:ea typeface="DejaVu Sans"/>
                <a:cs typeface="DejaVu Sans"/>
              </a:defRPr>
            </a:defPPr>
            <a:lvl1pPr algn="l">
              <a:defRPr sz="2850" b="0">
                <a:solidFill>
                  <a:srgbClr val="173F43"/>
                </a:solidFill>
                <a:latin typeface="DejaVu Sans"/>
                <a:ea typeface="DejaVu Sans"/>
                <a:cs typeface="DejaVu Sans"/>
              </a:defRPr>
            </a:lvl1pPr>
            <a:lvl2pPr algn="l">
              <a:defRPr sz="2850" b="0">
                <a:solidFill>
                  <a:srgbClr val="173F43"/>
                </a:solidFill>
                <a:latin typeface="DejaVu Sans"/>
                <a:ea typeface="DejaVu Sans"/>
                <a:cs typeface="DejaVu Sans"/>
              </a:defRPr>
            </a:lvl2pPr>
            <a:lvl3pPr algn="l">
              <a:defRPr sz="2850" b="0">
                <a:solidFill>
                  <a:srgbClr val="173F43"/>
                </a:solidFill>
                <a:latin typeface="DejaVu Sans"/>
                <a:ea typeface="DejaVu Sans"/>
                <a:cs typeface="DejaVu Sans"/>
              </a:defRPr>
            </a:lvl3pPr>
            <a:lvl4pPr algn="l">
              <a:defRPr sz="2850" b="0">
                <a:solidFill>
                  <a:srgbClr val="173F43"/>
                </a:solidFill>
                <a:latin typeface="DejaVu Sans"/>
                <a:ea typeface="DejaVu Sans"/>
                <a:cs typeface="DejaVu Sans"/>
              </a:defRPr>
            </a:lvl4pPr>
            <a:lvl5pPr algn="l">
              <a:defRPr sz="2850" b="0">
                <a:solidFill>
                  <a:srgbClr val="173F43"/>
                </a:solidFill>
                <a:latin typeface="DejaVu Sans"/>
                <a:ea typeface="DejaVu Sans"/>
                <a:cs typeface="DejaVu Sans"/>
              </a:defRPr>
            </a:lvl5pPr>
            <a:lvl6pPr algn="l">
              <a:defRPr sz="2850" b="0">
                <a:solidFill>
                  <a:srgbClr val="173F43"/>
                </a:solidFill>
                <a:latin typeface="DejaVu Sans"/>
                <a:ea typeface="DejaVu Sans"/>
                <a:cs typeface="DejaVu Sans"/>
              </a:defRPr>
            </a:lvl6pPr>
            <a:lvl7pPr algn="l">
              <a:defRPr sz="2850" b="0">
                <a:solidFill>
                  <a:srgbClr val="173F43"/>
                </a:solidFill>
                <a:latin typeface="DejaVu Sans"/>
                <a:ea typeface="DejaVu Sans"/>
                <a:cs typeface="DejaVu Sans"/>
              </a:defRPr>
            </a:lvl7pPr>
            <a:lvl8pPr algn="l">
              <a:defRPr sz="2850" b="0">
                <a:solidFill>
                  <a:srgbClr val="173F43"/>
                </a:solidFill>
                <a:latin typeface="DejaVu Sans"/>
                <a:ea typeface="DejaVu Sans"/>
                <a:cs typeface="DejaVu Sans"/>
              </a:defRPr>
            </a:lvl8pPr>
            <a:lvl9pPr algn="l">
              <a:defRPr sz="2850" b="0">
                <a:solidFill>
                  <a:srgbClr val="173F43"/>
                </a:solidFill>
                <a:latin typeface="DejaVu Sans"/>
                <a:ea typeface="DejaVu Sans"/>
                <a:cs typeface="DejaVu Sans"/>
              </a:defRPr>
            </a:lvl9pPr>
          </a:lstStyle>
          <a:p xmlns:a="http://schemas.openxmlformats.org/drawingml/2006/main">
            <a:pPr algn="l">
              <a:defRPr sz="2850" b="0">
                <a:solidFill>
                  <a:srgbClr val="173F43"/>
                </a:solidFill>
                <a:latin typeface="DejaVu Sans"/>
                <a:ea typeface="DejaVu Sans"/>
                <a:cs typeface="DejaVu Sans"/>
              </a:defRPr>
            </a:pPr>
            <a:r>
              <a:rPr sz="2850" b="0">
                <a:solidFill>
                  <a:srgbClr val="173F43"/>
                </a:solidFill>
                <a:latin typeface="DejaVu Sans"/>
                <a:ea typeface="DejaVu Sans"/>
                <a:cs typeface="DejaVu Sans"/>
              </a:rPr>
              <a:t>“Would you like me to listen?”</a:t>
            </a:r>
          </a:p>
        </p:txBody>
      </p:sp>
      <p:sp>
        <p:nvSpPr>
          <p:cNvPr id="8" name="">
            <a:extLst xmlns:a="http://schemas.openxmlformats.org/drawingml/2006/main">
              <a:ext uri="{FF2B5EF4-FFF2-40B4-BE49-F238E27FC236}">
                <a16:creationId xmlns:a16="http://schemas.microsoft.com/office/drawing/2014/main" id="{EC78BD19-046D-47CC-B016-715D44221C3C}"/>
              </a:ext>
            </a:extLst>
          </p:cNvPr>
          <p:cNvSpPr>
            <a:spLocks xmlns:a="http://schemas.openxmlformats.org/drawingml/2006/main" noGrp="1"/>
          </p:cNvSpPr>
          <p:nvPr/>
        </p:nvSpPr>
        <p:spPr>
          <a:xfrm xmlns:a="http://schemas.openxmlformats.org/drawingml/2006/main">
            <a:off x="609600" y="4124325"/>
            <a:ext cx="76200" cy="647700"/>
          </a:xfrm>
          <a:prstGeom xmlns:a="http://schemas.openxmlformats.org/drawingml/2006/main" prst="line">
            <a:avLst/>
          </a:prstGeom>
          <a:noFill xmlns:a="http://schemas.openxmlformats.org/drawingml/2006/main"/>
          <a:ln xmlns:a="http://schemas.openxmlformats.org/drawingml/2006/main" w="57150">
            <a:solidFill>
              <a:srgbClr val="A95237"/>
            </a:solidFill>
            <a:prstDash val="solid"/>
          </a:ln>
        </p:spPr>
      </p:sp>
      <p:sp>
        <p:nvSpPr>
          <p:cNvPr id="9" name="text-8">
            <a:extLst xmlns:a="http://schemas.openxmlformats.org/drawingml/2006/main">
              <a:ext uri="{FF2B5EF4-FFF2-40B4-BE49-F238E27FC236}">
                <a16:creationId xmlns:a16="http://schemas.microsoft.com/office/drawing/2014/main" id="{14D863A7-0E1B-4E0C-8966-81B4711AB8B6}"/>
              </a:ext>
            </a:extLst>
          </p:cNvPr>
          <p:cNvSpPr>
            <a:spLocks xmlns:a="http://schemas.openxmlformats.org/drawingml/2006/main" noGrp="1"/>
          </p:cNvSpPr>
          <p:nvPr/>
        </p:nvSpPr>
        <p:spPr>
          <a:xfrm xmlns:a="http://schemas.openxmlformats.org/drawingml/2006/main">
            <a:off x="1038225" y="4114800"/>
            <a:ext cx="1028700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850" b="0">
                <a:solidFill>
                  <a:srgbClr val="173F43"/>
                </a:solidFill>
                <a:latin typeface="DejaVu Sans"/>
                <a:ea typeface="DejaVu Sans"/>
                <a:cs typeface="DejaVu Sans"/>
              </a:defRPr>
            </a:defPPr>
            <a:lvl1pPr algn="l">
              <a:defRPr sz="2850" b="0">
                <a:solidFill>
                  <a:srgbClr val="173F43"/>
                </a:solidFill>
                <a:latin typeface="DejaVu Sans"/>
                <a:ea typeface="DejaVu Sans"/>
                <a:cs typeface="DejaVu Sans"/>
              </a:defRPr>
            </a:lvl1pPr>
            <a:lvl2pPr algn="l">
              <a:defRPr sz="2850" b="0">
                <a:solidFill>
                  <a:srgbClr val="173F43"/>
                </a:solidFill>
                <a:latin typeface="DejaVu Sans"/>
                <a:ea typeface="DejaVu Sans"/>
                <a:cs typeface="DejaVu Sans"/>
              </a:defRPr>
            </a:lvl2pPr>
            <a:lvl3pPr algn="l">
              <a:defRPr sz="2850" b="0">
                <a:solidFill>
                  <a:srgbClr val="173F43"/>
                </a:solidFill>
                <a:latin typeface="DejaVu Sans"/>
                <a:ea typeface="DejaVu Sans"/>
                <a:cs typeface="DejaVu Sans"/>
              </a:defRPr>
            </a:lvl3pPr>
            <a:lvl4pPr algn="l">
              <a:defRPr sz="2850" b="0">
                <a:solidFill>
                  <a:srgbClr val="173F43"/>
                </a:solidFill>
                <a:latin typeface="DejaVu Sans"/>
                <a:ea typeface="DejaVu Sans"/>
                <a:cs typeface="DejaVu Sans"/>
              </a:defRPr>
            </a:lvl4pPr>
            <a:lvl5pPr algn="l">
              <a:defRPr sz="2850" b="0">
                <a:solidFill>
                  <a:srgbClr val="173F43"/>
                </a:solidFill>
                <a:latin typeface="DejaVu Sans"/>
                <a:ea typeface="DejaVu Sans"/>
                <a:cs typeface="DejaVu Sans"/>
              </a:defRPr>
            </a:lvl5pPr>
            <a:lvl6pPr algn="l">
              <a:defRPr sz="2850" b="0">
                <a:solidFill>
                  <a:srgbClr val="173F43"/>
                </a:solidFill>
                <a:latin typeface="DejaVu Sans"/>
                <a:ea typeface="DejaVu Sans"/>
                <a:cs typeface="DejaVu Sans"/>
              </a:defRPr>
            </a:lvl6pPr>
            <a:lvl7pPr algn="l">
              <a:defRPr sz="2850" b="0">
                <a:solidFill>
                  <a:srgbClr val="173F43"/>
                </a:solidFill>
                <a:latin typeface="DejaVu Sans"/>
                <a:ea typeface="DejaVu Sans"/>
                <a:cs typeface="DejaVu Sans"/>
              </a:defRPr>
            </a:lvl7pPr>
            <a:lvl8pPr algn="l">
              <a:defRPr sz="2850" b="0">
                <a:solidFill>
                  <a:srgbClr val="173F43"/>
                </a:solidFill>
                <a:latin typeface="DejaVu Sans"/>
                <a:ea typeface="DejaVu Sans"/>
                <a:cs typeface="DejaVu Sans"/>
              </a:defRPr>
            </a:lvl8pPr>
            <a:lvl9pPr algn="l">
              <a:defRPr sz="2850" b="0">
                <a:solidFill>
                  <a:srgbClr val="173F43"/>
                </a:solidFill>
                <a:latin typeface="DejaVu Sans"/>
                <a:ea typeface="DejaVu Sans"/>
                <a:cs typeface="DejaVu Sans"/>
              </a:defRPr>
            </a:lvl9pPr>
          </a:lstStyle>
          <a:p xmlns:a="http://schemas.openxmlformats.org/drawingml/2006/main">
            <a:pPr algn="l">
              <a:defRPr sz="2850" b="0">
                <a:solidFill>
                  <a:srgbClr val="173F43"/>
                </a:solidFill>
                <a:latin typeface="DejaVu Sans"/>
                <a:ea typeface="DejaVu Sans"/>
                <a:cs typeface="DejaVu Sans"/>
              </a:defRPr>
            </a:pPr>
            <a:r>
              <a:rPr sz="2850" b="0">
                <a:solidFill>
                  <a:srgbClr val="173F43"/>
                </a:solidFill>
                <a:latin typeface="DejaVu Sans"/>
                <a:ea typeface="DejaVu Sans"/>
                <a:cs typeface="DejaVu Sans"/>
              </a:rPr>
              <a:t>“What would feel useful?”</a:t>
            </a:r>
          </a:p>
        </p:txBody>
      </p:sp>
      <p:sp>
        <p:nvSpPr>
          <p:cNvPr id="10" name="text-9">
            <a:extLst xmlns:a="http://schemas.openxmlformats.org/drawingml/2006/main">
              <a:ext uri="{FF2B5EF4-FFF2-40B4-BE49-F238E27FC236}">
                <a16:creationId xmlns:a16="http://schemas.microsoft.com/office/drawing/2014/main" id="{A8BA8103-6C1B-45A9-A83B-57F3CF80C920}"/>
              </a:ext>
            </a:extLst>
          </p:cNvPr>
          <p:cNvSpPr>
            <a:spLocks xmlns:a="http://schemas.openxmlformats.org/drawingml/2006/main" noGrp="1"/>
          </p:cNvSpPr>
          <p:nvPr/>
        </p:nvSpPr>
        <p:spPr>
          <a:xfrm xmlns:a="http://schemas.openxmlformats.org/drawingml/2006/main">
            <a:off x="609600" y="5543550"/>
            <a:ext cx="109347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725" b="0">
                <a:solidFill>
                  <a:srgbClr val="A95237"/>
                </a:solidFill>
                <a:latin typeface="DejaVu Sans"/>
                <a:ea typeface="DejaVu Sans"/>
                <a:cs typeface="DejaVu Sans"/>
              </a:defRPr>
            </a:defPPr>
            <a:lvl1pPr algn="l">
              <a:defRPr sz="1725" b="0">
                <a:solidFill>
                  <a:srgbClr val="A95237"/>
                </a:solidFill>
                <a:latin typeface="DejaVu Sans"/>
                <a:ea typeface="DejaVu Sans"/>
                <a:cs typeface="DejaVu Sans"/>
              </a:defRPr>
            </a:lvl1pPr>
            <a:lvl2pPr algn="l">
              <a:defRPr sz="1725" b="0">
                <a:solidFill>
                  <a:srgbClr val="A95237"/>
                </a:solidFill>
                <a:latin typeface="DejaVu Sans"/>
                <a:ea typeface="DejaVu Sans"/>
                <a:cs typeface="DejaVu Sans"/>
              </a:defRPr>
            </a:lvl2pPr>
            <a:lvl3pPr algn="l">
              <a:defRPr sz="1725" b="0">
                <a:solidFill>
                  <a:srgbClr val="A95237"/>
                </a:solidFill>
                <a:latin typeface="DejaVu Sans"/>
                <a:ea typeface="DejaVu Sans"/>
                <a:cs typeface="DejaVu Sans"/>
              </a:defRPr>
            </a:lvl3pPr>
            <a:lvl4pPr algn="l">
              <a:defRPr sz="1725" b="0">
                <a:solidFill>
                  <a:srgbClr val="A95237"/>
                </a:solidFill>
                <a:latin typeface="DejaVu Sans"/>
                <a:ea typeface="DejaVu Sans"/>
                <a:cs typeface="DejaVu Sans"/>
              </a:defRPr>
            </a:lvl4pPr>
            <a:lvl5pPr algn="l">
              <a:defRPr sz="1725" b="0">
                <a:solidFill>
                  <a:srgbClr val="A95237"/>
                </a:solidFill>
                <a:latin typeface="DejaVu Sans"/>
                <a:ea typeface="DejaVu Sans"/>
                <a:cs typeface="DejaVu Sans"/>
              </a:defRPr>
            </a:lvl5pPr>
            <a:lvl6pPr algn="l">
              <a:defRPr sz="1725" b="0">
                <a:solidFill>
                  <a:srgbClr val="A95237"/>
                </a:solidFill>
                <a:latin typeface="DejaVu Sans"/>
                <a:ea typeface="DejaVu Sans"/>
                <a:cs typeface="DejaVu Sans"/>
              </a:defRPr>
            </a:lvl6pPr>
            <a:lvl7pPr algn="l">
              <a:defRPr sz="1725" b="0">
                <a:solidFill>
                  <a:srgbClr val="A95237"/>
                </a:solidFill>
                <a:latin typeface="DejaVu Sans"/>
                <a:ea typeface="DejaVu Sans"/>
                <a:cs typeface="DejaVu Sans"/>
              </a:defRPr>
            </a:lvl7pPr>
            <a:lvl8pPr algn="l">
              <a:defRPr sz="1725" b="0">
                <a:solidFill>
                  <a:srgbClr val="A95237"/>
                </a:solidFill>
                <a:latin typeface="DejaVu Sans"/>
                <a:ea typeface="DejaVu Sans"/>
                <a:cs typeface="DejaVu Sans"/>
              </a:defRPr>
            </a:lvl8pPr>
            <a:lvl9pPr algn="l">
              <a:defRPr sz="1725" b="0">
                <a:solidFill>
                  <a:srgbClr val="A95237"/>
                </a:solidFill>
                <a:latin typeface="DejaVu Sans"/>
                <a:ea typeface="DejaVu Sans"/>
                <a:cs typeface="DejaVu Sans"/>
              </a:defRPr>
            </a:lvl9pPr>
          </a:lstStyle>
          <a:p xmlns:a="http://schemas.openxmlformats.org/drawingml/2006/main">
            <a:pPr algn="l">
              <a:defRPr sz="1725" b="0">
                <a:solidFill>
                  <a:srgbClr val="A95237"/>
                </a:solidFill>
                <a:latin typeface="DejaVu Sans"/>
                <a:ea typeface="DejaVu Sans"/>
                <a:cs typeface="DejaVu Sans"/>
              </a:defRPr>
            </a:pPr>
            <a:r>
              <a:rPr sz="1725" b="0">
                <a:solidFill>
                  <a:srgbClr val="A95237"/>
                </a:solidFill>
                <a:latin typeface="DejaVu Sans"/>
                <a:ea typeface="DejaVu Sans"/>
                <a:cs typeface="DejaVu Sans"/>
              </a:rPr>
              <a:t>The person chooses what to share and how much.</a:t>
            </a:r>
          </a:p>
        </p:txBody>
      </p:sp>
    </p:spTree>
    <p:extLst>
      <p:ext uri="{BB962C8B-B14F-4D97-AF65-F5344CB8AC3E}">
        <p14:creationId xmlns:p14="http://schemas.microsoft.com/office/powerpoint/2010/main" val="407578641"/>
      </p:ext>
    </p:extLst>
  </p:cSld>
</p:sld>
</file>

<file path=ppt/slides/slide15.xml><?xml version="1.0" encoding="utf-8"?>
<p:sld xmlns:p="http://schemas.openxmlformats.org/presentationml/2006/main">
  <p:cSld>
    <p:bg>
      <p:bgPr>
        <a:solidFill xmlns:a="http://schemas.openxmlformats.org/drawingml/2006/main">
          <a:srgbClr val="F7F2E7"/>
        </a:solidFill>
      </p:bgPr>
    </p:bg>
    <p:spTree>
      <p:nvGrpSpPr>
        <p:cNvPr id="1" name=""/>
        <p:cNvGrpSpPr/>
        <p:nvPr/>
      </p:nvGrpSpPr>
      <p:grpSpPr>
        <a:xfrm xmlns:a="http://schemas.openxmlformats.org/drawingml/2006/main"/>
      </p:grpSpPr>
      <p:sp>
        <p:nvSpPr>
          <p:cNvPr id="13" name="text-0">
            <a:extLst xmlns:a="http://schemas.openxmlformats.org/drawingml/2006/main">
              <a:ext uri="{FF2B5EF4-FFF2-40B4-BE49-F238E27FC236}">
                <a16:creationId xmlns:a16="http://schemas.microsoft.com/office/drawing/2014/main" id="{F671E9D6-9113-4CBA-8839-EF797D712F45}"/>
              </a:ext>
            </a:extLst>
          </p:cNvPr>
          <p:cNvSpPr>
            <a:spLocks xmlns:a="http://schemas.openxmlformats.org/drawingml/2006/main" noGrp="1"/>
          </p:cNvSpPr>
          <p:nvPr/>
        </p:nvSpPr>
        <p:spPr>
          <a:xfrm xmlns:a="http://schemas.openxmlformats.org/drawingml/2006/main">
            <a:off x="609600" y="457200"/>
            <a:ext cx="10953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300" b="1">
                <a:solidFill>
                  <a:srgbClr val="173F43"/>
                </a:solidFill>
                <a:latin typeface="DejaVu Sans"/>
                <a:ea typeface="DejaVu Sans"/>
                <a:cs typeface="DejaVu Sans"/>
              </a:defRPr>
            </a:defPPr>
            <a:lvl1pPr algn="l">
              <a:defRPr sz="3300" b="1">
                <a:solidFill>
                  <a:srgbClr val="173F43"/>
                </a:solidFill>
                <a:latin typeface="DejaVu Sans"/>
                <a:ea typeface="DejaVu Sans"/>
                <a:cs typeface="DejaVu Sans"/>
              </a:defRPr>
            </a:lvl1pPr>
            <a:lvl2pPr algn="l">
              <a:defRPr sz="3300" b="1">
                <a:solidFill>
                  <a:srgbClr val="173F43"/>
                </a:solidFill>
                <a:latin typeface="DejaVu Sans"/>
                <a:ea typeface="DejaVu Sans"/>
                <a:cs typeface="DejaVu Sans"/>
              </a:defRPr>
            </a:lvl2pPr>
            <a:lvl3pPr algn="l">
              <a:defRPr sz="3300" b="1">
                <a:solidFill>
                  <a:srgbClr val="173F43"/>
                </a:solidFill>
                <a:latin typeface="DejaVu Sans"/>
                <a:ea typeface="DejaVu Sans"/>
                <a:cs typeface="DejaVu Sans"/>
              </a:defRPr>
            </a:lvl3pPr>
            <a:lvl4pPr algn="l">
              <a:defRPr sz="3300" b="1">
                <a:solidFill>
                  <a:srgbClr val="173F43"/>
                </a:solidFill>
                <a:latin typeface="DejaVu Sans"/>
                <a:ea typeface="DejaVu Sans"/>
                <a:cs typeface="DejaVu Sans"/>
              </a:defRPr>
            </a:lvl4pPr>
            <a:lvl5pPr algn="l">
              <a:defRPr sz="3300" b="1">
                <a:solidFill>
                  <a:srgbClr val="173F43"/>
                </a:solidFill>
                <a:latin typeface="DejaVu Sans"/>
                <a:ea typeface="DejaVu Sans"/>
                <a:cs typeface="DejaVu Sans"/>
              </a:defRPr>
            </a:lvl5pPr>
            <a:lvl6pPr algn="l">
              <a:defRPr sz="3300" b="1">
                <a:solidFill>
                  <a:srgbClr val="173F43"/>
                </a:solidFill>
                <a:latin typeface="DejaVu Sans"/>
                <a:ea typeface="DejaVu Sans"/>
                <a:cs typeface="DejaVu Sans"/>
              </a:defRPr>
            </a:lvl6pPr>
            <a:lvl7pPr algn="l">
              <a:defRPr sz="3300" b="1">
                <a:solidFill>
                  <a:srgbClr val="173F43"/>
                </a:solidFill>
                <a:latin typeface="DejaVu Sans"/>
                <a:ea typeface="DejaVu Sans"/>
                <a:cs typeface="DejaVu Sans"/>
              </a:defRPr>
            </a:lvl7pPr>
            <a:lvl8pPr algn="l">
              <a:defRPr sz="3300" b="1">
                <a:solidFill>
                  <a:srgbClr val="173F43"/>
                </a:solidFill>
                <a:latin typeface="DejaVu Sans"/>
                <a:ea typeface="DejaVu Sans"/>
                <a:cs typeface="DejaVu Sans"/>
              </a:defRPr>
            </a:lvl8pPr>
            <a:lvl9pPr algn="l">
              <a:defRPr sz="3300" b="1">
                <a:solidFill>
                  <a:srgbClr val="173F43"/>
                </a:solidFill>
                <a:latin typeface="DejaVu Sans"/>
                <a:ea typeface="DejaVu Sans"/>
                <a:cs typeface="DejaVu Sans"/>
              </a:defRPr>
            </a:lvl9pPr>
          </a:lstStyle>
          <a:p xmlns:a="http://schemas.openxmlformats.org/drawingml/2006/main">
            <a:pPr algn="l">
              <a:defRPr sz="3300" b="1">
                <a:solidFill>
                  <a:srgbClr val="173F43"/>
                </a:solidFill>
                <a:latin typeface="DejaVu Sans"/>
                <a:ea typeface="DejaVu Sans"/>
                <a:cs typeface="DejaVu Sans"/>
              </a:defRPr>
            </a:pPr>
            <a:r>
              <a:rPr sz="3300" b="1">
                <a:solidFill>
                  <a:srgbClr val="173F43"/>
                </a:solidFill>
                <a:latin typeface="DejaVu Sans"/>
                <a:ea typeface="DejaVu Sans"/>
                <a:cs typeface="DejaVu Sans"/>
              </a:rPr>
              <a:t>Sawubona listening</a:t>
            </a:r>
          </a:p>
        </p:txBody>
      </p:sp>
      <p:sp>
        <p:nvSpPr>
          <p:cNvPr id="2" name="text-1">
            <a:extLst xmlns:a="http://schemas.openxmlformats.org/drawingml/2006/main">
              <a:ext uri="{FF2B5EF4-FFF2-40B4-BE49-F238E27FC236}">
                <a16:creationId xmlns:a16="http://schemas.microsoft.com/office/drawing/2014/main" id="{BFD9D150-E6D0-4F79-8D77-4BAEE2550E0F}"/>
              </a:ext>
            </a:extLst>
          </p:cNvPr>
          <p:cNvSpPr>
            <a:spLocks xmlns:a="http://schemas.openxmlformats.org/drawingml/2006/main" noGrp="1"/>
          </p:cNvSpPr>
          <p:nvPr/>
        </p:nvSpPr>
        <p:spPr>
          <a:xfrm xmlns:a="http://schemas.openxmlformats.org/drawingml/2006/main">
            <a:off x="609600" y="6343650"/>
            <a:ext cx="2381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00" b="1">
                <a:solidFill>
                  <a:srgbClr val="52676A"/>
                </a:solidFill>
                <a:latin typeface="DejaVu Sans"/>
                <a:ea typeface="DejaVu Sans"/>
                <a:cs typeface="DejaVu Sans"/>
              </a:defRPr>
            </a:defPPr>
            <a:lvl1pPr algn="l">
              <a:defRPr sz="1200" b="1">
                <a:solidFill>
                  <a:srgbClr val="52676A"/>
                </a:solidFill>
                <a:latin typeface="DejaVu Sans"/>
                <a:ea typeface="DejaVu Sans"/>
                <a:cs typeface="DejaVu Sans"/>
              </a:defRPr>
            </a:lvl1pPr>
            <a:lvl2pPr algn="l">
              <a:defRPr sz="1200" b="1">
                <a:solidFill>
                  <a:srgbClr val="52676A"/>
                </a:solidFill>
                <a:latin typeface="DejaVu Sans"/>
                <a:ea typeface="DejaVu Sans"/>
                <a:cs typeface="DejaVu Sans"/>
              </a:defRPr>
            </a:lvl2pPr>
            <a:lvl3pPr algn="l">
              <a:defRPr sz="1200" b="1">
                <a:solidFill>
                  <a:srgbClr val="52676A"/>
                </a:solidFill>
                <a:latin typeface="DejaVu Sans"/>
                <a:ea typeface="DejaVu Sans"/>
                <a:cs typeface="DejaVu Sans"/>
              </a:defRPr>
            </a:lvl3pPr>
            <a:lvl4pPr algn="l">
              <a:defRPr sz="1200" b="1">
                <a:solidFill>
                  <a:srgbClr val="52676A"/>
                </a:solidFill>
                <a:latin typeface="DejaVu Sans"/>
                <a:ea typeface="DejaVu Sans"/>
                <a:cs typeface="DejaVu Sans"/>
              </a:defRPr>
            </a:lvl4pPr>
            <a:lvl5pPr algn="l">
              <a:defRPr sz="1200" b="1">
                <a:solidFill>
                  <a:srgbClr val="52676A"/>
                </a:solidFill>
                <a:latin typeface="DejaVu Sans"/>
                <a:ea typeface="DejaVu Sans"/>
                <a:cs typeface="DejaVu Sans"/>
              </a:defRPr>
            </a:lvl5pPr>
            <a:lvl6pPr algn="l">
              <a:defRPr sz="1200" b="1">
                <a:solidFill>
                  <a:srgbClr val="52676A"/>
                </a:solidFill>
                <a:latin typeface="DejaVu Sans"/>
                <a:ea typeface="DejaVu Sans"/>
                <a:cs typeface="DejaVu Sans"/>
              </a:defRPr>
            </a:lvl6pPr>
            <a:lvl7pPr algn="l">
              <a:defRPr sz="1200" b="1">
                <a:solidFill>
                  <a:srgbClr val="52676A"/>
                </a:solidFill>
                <a:latin typeface="DejaVu Sans"/>
                <a:ea typeface="DejaVu Sans"/>
                <a:cs typeface="DejaVu Sans"/>
              </a:defRPr>
            </a:lvl7pPr>
            <a:lvl8pPr algn="l">
              <a:defRPr sz="1200" b="1">
                <a:solidFill>
                  <a:srgbClr val="52676A"/>
                </a:solidFill>
                <a:latin typeface="DejaVu Sans"/>
                <a:ea typeface="DejaVu Sans"/>
                <a:cs typeface="DejaVu Sans"/>
              </a:defRPr>
            </a:lvl8pPr>
            <a:lvl9pPr algn="l">
              <a:defRPr sz="1200" b="1">
                <a:solidFill>
                  <a:srgbClr val="52676A"/>
                </a:solidFill>
                <a:latin typeface="DejaVu Sans"/>
                <a:ea typeface="DejaVu Sans"/>
                <a:cs typeface="DejaVu Sans"/>
              </a:defRPr>
            </a:lvl9pPr>
          </a:lstStyle>
          <a:p xmlns:a="http://schemas.openxmlformats.org/drawingml/2006/main">
            <a:pPr algn="l">
              <a:defRPr sz="1200" b="1">
                <a:solidFill>
                  <a:srgbClr val="52676A"/>
                </a:solidFill>
                <a:latin typeface="DejaVu Sans"/>
                <a:ea typeface="DejaVu Sans"/>
                <a:cs typeface="DejaVu Sans"/>
              </a:defRPr>
            </a:pPr>
            <a:r>
              <a:rPr sz="1200" b="1">
                <a:solidFill>
                  <a:srgbClr val="52676A"/>
                </a:solidFill>
                <a:latin typeface="DejaVu Sans"/>
                <a:ea typeface="DejaVu Sans"/>
                <a:cs typeface="DejaVu Sans"/>
              </a:rPr>
              <a:t>SAWUBONA</a:t>
            </a:r>
          </a:p>
        </p:txBody>
      </p:sp>
      <p:sp>
        <p:nvSpPr>
          <p:cNvPr id="3" name="text-2">
            <a:extLst xmlns:a="http://schemas.openxmlformats.org/drawingml/2006/main">
              <a:ext uri="{FF2B5EF4-FFF2-40B4-BE49-F238E27FC236}">
                <a16:creationId xmlns:a16="http://schemas.microsoft.com/office/drawing/2014/main" id="{E4FC4917-0593-420D-A28E-DB46972A8A4A}"/>
              </a:ext>
            </a:extLst>
          </p:cNvPr>
          <p:cNvSpPr>
            <a:spLocks xmlns:a="http://schemas.openxmlformats.org/drawingml/2006/main" noGrp="1"/>
          </p:cNvSpPr>
          <p:nvPr/>
        </p:nvSpPr>
        <p:spPr>
          <a:xfrm xmlns:a="http://schemas.openxmlformats.org/drawingml/2006/main">
            <a:off x="11049000" y="6343650"/>
            <a:ext cx="5334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1200" b="0">
                <a:solidFill>
                  <a:srgbClr val="52676A"/>
                </a:solidFill>
                <a:latin typeface="DejaVu Sans"/>
                <a:ea typeface="DejaVu Sans"/>
                <a:cs typeface="DejaVu Sans"/>
              </a:defRPr>
            </a:defPPr>
            <a:lvl1pPr algn="r">
              <a:defRPr sz="1200" b="0">
                <a:solidFill>
                  <a:srgbClr val="52676A"/>
                </a:solidFill>
                <a:latin typeface="DejaVu Sans"/>
                <a:ea typeface="DejaVu Sans"/>
                <a:cs typeface="DejaVu Sans"/>
              </a:defRPr>
            </a:lvl1pPr>
            <a:lvl2pPr algn="r">
              <a:defRPr sz="1200" b="0">
                <a:solidFill>
                  <a:srgbClr val="52676A"/>
                </a:solidFill>
                <a:latin typeface="DejaVu Sans"/>
                <a:ea typeface="DejaVu Sans"/>
                <a:cs typeface="DejaVu Sans"/>
              </a:defRPr>
            </a:lvl2pPr>
            <a:lvl3pPr algn="r">
              <a:defRPr sz="1200" b="0">
                <a:solidFill>
                  <a:srgbClr val="52676A"/>
                </a:solidFill>
                <a:latin typeface="DejaVu Sans"/>
                <a:ea typeface="DejaVu Sans"/>
                <a:cs typeface="DejaVu Sans"/>
              </a:defRPr>
            </a:lvl3pPr>
            <a:lvl4pPr algn="r">
              <a:defRPr sz="1200" b="0">
                <a:solidFill>
                  <a:srgbClr val="52676A"/>
                </a:solidFill>
                <a:latin typeface="DejaVu Sans"/>
                <a:ea typeface="DejaVu Sans"/>
                <a:cs typeface="DejaVu Sans"/>
              </a:defRPr>
            </a:lvl4pPr>
            <a:lvl5pPr algn="r">
              <a:defRPr sz="1200" b="0">
                <a:solidFill>
                  <a:srgbClr val="52676A"/>
                </a:solidFill>
                <a:latin typeface="DejaVu Sans"/>
                <a:ea typeface="DejaVu Sans"/>
                <a:cs typeface="DejaVu Sans"/>
              </a:defRPr>
            </a:lvl5pPr>
            <a:lvl6pPr algn="r">
              <a:defRPr sz="1200" b="0">
                <a:solidFill>
                  <a:srgbClr val="52676A"/>
                </a:solidFill>
                <a:latin typeface="DejaVu Sans"/>
                <a:ea typeface="DejaVu Sans"/>
                <a:cs typeface="DejaVu Sans"/>
              </a:defRPr>
            </a:lvl6pPr>
            <a:lvl7pPr algn="r">
              <a:defRPr sz="1200" b="0">
                <a:solidFill>
                  <a:srgbClr val="52676A"/>
                </a:solidFill>
                <a:latin typeface="DejaVu Sans"/>
                <a:ea typeface="DejaVu Sans"/>
                <a:cs typeface="DejaVu Sans"/>
              </a:defRPr>
            </a:lvl7pPr>
            <a:lvl8pPr algn="r">
              <a:defRPr sz="1200" b="0">
                <a:solidFill>
                  <a:srgbClr val="52676A"/>
                </a:solidFill>
                <a:latin typeface="DejaVu Sans"/>
                <a:ea typeface="DejaVu Sans"/>
                <a:cs typeface="DejaVu Sans"/>
              </a:defRPr>
            </a:lvl8pPr>
            <a:lvl9pPr algn="r">
              <a:defRPr sz="1200" b="0">
                <a:solidFill>
                  <a:srgbClr val="52676A"/>
                </a:solidFill>
                <a:latin typeface="DejaVu Sans"/>
                <a:ea typeface="DejaVu Sans"/>
                <a:cs typeface="DejaVu Sans"/>
              </a:defRPr>
            </a:lvl9pPr>
          </a:lstStyle>
          <a:p xmlns:a="http://schemas.openxmlformats.org/drawingml/2006/main">
            <a:pPr algn="r">
              <a:defRPr sz="1200" b="0">
                <a:solidFill>
                  <a:srgbClr val="52676A"/>
                </a:solidFill>
                <a:latin typeface="DejaVu Sans"/>
                <a:ea typeface="DejaVu Sans"/>
                <a:cs typeface="DejaVu Sans"/>
              </a:defRPr>
            </a:pPr>
            <a:r>
              <a:rPr sz="1200" b="0">
                <a:solidFill>
                  <a:srgbClr val="52676A"/>
                </a:solidFill>
                <a:latin typeface="DejaVu Sans"/>
                <a:ea typeface="DejaVu Sans"/>
                <a:cs typeface="DejaVu Sans"/>
              </a:rPr>
              <a:t>15</a:t>
            </a:r>
          </a:p>
        </p:txBody>
      </p:sp>
      <p:sp>
        <p:nvSpPr>
          <p:cNvPr id="4" name="text-3">
            <a:extLst xmlns:a="http://schemas.openxmlformats.org/drawingml/2006/main">
              <a:ext uri="{FF2B5EF4-FFF2-40B4-BE49-F238E27FC236}">
                <a16:creationId xmlns:a16="http://schemas.microsoft.com/office/drawing/2014/main" id="{D603C4C1-ADB0-4335-A62B-FE0D7E500760}"/>
              </a:ext>
            </a:extLst>
          </p:cNvPr>
          <p:cNvSpPr>
            <a:spLocks xmlns:a="http://schemas.openxmlformats.org/drawingml/2006/main" noGrp="1"/>
          </p:cNvSpPr>
          <p:nvPr/>
        </p:nvSpPr>
        <p:spPr>
          <a:xfrm xmlns:a="http://schemas.openxmlformats.org/drawingml/2006/main">
            <a:off x="609600" y="1619250"/>
            <a:ext cx="3238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875" b="1">
                <a:solidFill>
                  <a:srgbClr val="A95237"/>
                </a:solidFill>
                <a:latin typeface="DejaVu Sans"/>
                <a:ea typeface="DejaVu Sans"/>
                <a:cs typeface="DejaVu Sans"/>
              </a:defRPr>
            </a:defPPr>
            <a:lvl1pPr algn="l">
              <a:defRPr sz="1875" b="1">
                <a:solidFill>
                  <a:srgbClr val="A95237"/>
                </a:solidFill>
                <a:latin typeface="DejaVu Sans"/>
                <a:ea typeface="DejaVu Sans"/>
                <a:cs typeface="DejaVu Sans"/>
              </a:defRPr>
            </a:lvl1pPr>
            <a:lvl2pPr algn="l">
              <a:defRPr sz="1875" b="1">
                <a:solidFill>
                  <a:srgbClr val="A95237"/>
                </a:solidFill>
                <a:latin typeface="DejaVu Sans"/>
                <a:ea typeface="DejaVu Sans"/>
                <a:cs typeface="DejaVu Sans"/>
              </a:defRPr>
            </a:lvl2pPr>
            <a:lvl3pPr algn="l">
              <a:defRPr sz="1875" b="1">
                <a:solidFill>
                  <a:srgbClr val="A95237"/>
                </a:solidFill>
                <a:latin typeface="DejaVu Sans"/>
                <a:ea typeface="DejaVu Sans"/>
                <a:cs typeface="DejaVu Sans"/>
              </a:defRPr>
            </a:lvl3pPr>
            <a:lvl4pPr algn="l">
              <a:defRPr sz="1875" b="1">
                <a:solidFill>
                  <a:srgbClr val="A95237"/>
                </a:solidFill>
                <a:latin typeface="DejaVu Sans"/>
                <a:ea typeface="DejaVu Sans"/>
                <a:cs typeface="DejaVu Sans"/>
              </a:defRPr>
            </a:lvl4pPr>
            <a:lvl5pPr algn="l">
              <a:defRPr sz="1875" b="1">
                <a:solidFill>
                  <a:srgbClr val="A95237"/>
                </a:solidFill>
                <a:latin typeface="DejaVu Sans"/>
                <a:ea typeface="DejaVu Sans"/>
                <a:cs typeface="DejaVu Sans"/>
              </a:defRPr>
            </a:lvl5pPr>
            <a:lvl6pPr algn="l">
              <a:defRPr sz="1875" b="1">
                <a:solidFill>
                  <a:srgbClr val="A95237"/>
                </a:solidFill>
                <a:latin typeface="DejaVu Sans"/>
                <a:ea typeface="DejaVu Sans"/>
                <a:cs typeface="DejaVu Sans"/>
              </a:defRPr>
            </a:lvl6pPr>
            <a:lvl7pPr algn="l">
              <a:defRPr sz="1875" b="1">
                <a:solidFill>
                  <a:srgbClr val="A95237"/>
                </a:solidFill>
                <a:latin typeface="DejaVu Sans"/>
                <a:ea typeface="DejaVu Sans"/>
                <a:cs typeface="DejaVu Sans"/>
              </a:defRPr>
            </a:lvl7pPr>
            <a:lvl8pPr algn="l">
              <a:defRPr sz="1875" b="1">
                <a:solidFill>
                  <a:srgbClr val="A95237"/>
                </a:solidFill>
                <a:latin typeface="DejaVu Sans"/>
                <a:ea typeface="DejaVu Sans"/>
                <a:cs typeface="DejaVu Sans"/>
              </a:defRPr>
            </a:lvl8pPr>
            <a:lvl9pPr algn="l">
              <a:defRPr sz="1875" b="1">
                <a:solidFill>
                  <a:srgbClr val="A95237"/>
                </a:solidFill>
                <a:latin typeface="DejaVu Sans"/>
                <a:ea typeface="DejaVu Sans"/>
                <a:cs typeface="DejaVu Sans"/>
              </a:defRPr>
            </a:lvl9pPr>
          </a:lstStyle>
          <a:p xmlns:a="http://schemas.openxmlformats.org/drawingml/2006/main">
            <a:pPr algn="l">
              <a:defRPr sz="1875" b="1">
                <a:solidFill>
                  <a:srgbClr val="A95237"/>
                </a:solidFill>
                <a:latin typeface="DejaVu Sans"/>
                <a:ea typeface="DejaVu Sans"/>
                <a:cs typeface="DejaVu Sans"/>
              </a:defRPr>
            </a:pPr>
            <a:r>
              <a:rPr sz="1875" b="1">
                <a:solidFill>
                  <a:srgbClr val="A95237"/>
                </a:solidFill>
                <a:latin typeface="DejaVu Sans"/>
                <a:ea typeface="DejaVu Sans"/>
                <a:cs typeface="DejaVu Sans"/>
              </a:rPr>
              <a:t>INVITE</a:t>
            </a:r>
          </a:p>
        </p:txBody>
      </p:sp>
      <p:sp>
        <p:nvSpPr>
          <p:cNvPr id="5" name="text-4">
            <a:extLst xmlns:a="http://schemas.openxmlformats.org/drawingml/2006/main">
              <a:ext uri="{FF2B5EF4-FFF2-40B4-BE49-F238E27FC236}">
                <a16:creationId xmlns:a16="http://schemas.microsoft.com/office/drawing/2014/main" id="{7C9443E3-7ACA-4066-B451-C3FA925454A8}"/>
              </a:ext>
            </a:extLst>
          </p:cNvPr>
          <p:cNvSpPr>
            <a:spLocks xmlns:a="http://schemas.openxmlformats.org/drawingml/2006/main" noGrp="1"/>
          </p:cNvSpPr>
          <p:nvPr/>
        </p:nvSpPr>
        <p:spPr>
          <a:xfrm xmlns:a="http://schemas.openxmlformats.org/drawingml/2006/main">
            <a:off x="4143375" y="1619250"/>
            <a:ext cx="733425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325" b="0">
                <a:solidFill>
                  <a:srgbClr val="173F43"/>
                </a:solidFill>
                <a:latin typeface="DejaVu Sans"/>
                <a:ea typeface="DejaVu Sans"/>
                <a:cs typeface="DejaVu Sans"/>
              </a:defRPr>
            </a:defPPr>
            <a:lvl1pPr algn="l">
              <a:defRPr sz="2325" b="0">
                <a:solidFill>
                  <a:srgbClr val="173F43"/>
                </a:solidFill>
                <a:latin typeface="DejaVu Sans"/>
                <a:ea typeface="DejaVu Sans"/>
                <a:cs typeface="DejaVu Sans"/>
              </a:defRPr>
            </a:lvl1pPr>
            <a:lvl2pPr algn="l">
              <a:defRPr sz="2325" b="0">
                <a:solidFill>
                  <a:srgbClr val="173F43"/>
                </a:solidFill>
                <a:latin typeface="DejaVu Sans"/>
                <a:ea typeface="DejaVu Sans"/>
                <a:cs typeface="DejaVu Sans"/>
              </a:defRPr>
            </a:lvl2pPr>
            <a:lvl3pPr algn="l">
              <a:defRPr sz="2325" b="0">
                <a:solidFill>
                  <a:srgbClr val="173F43"/>
                </a:solidFill>
                <a:latin typeface="DejaVu Sans"/>
                <a:ea typeface="DejaVu Sans"/>
                <a:cs typeface="DejaVu Sans"/>
              </a:defRPr>
            </a:lvl3pPr>
            <a:lvl4pPr algn="l">
              <a:defRPr sz="2325" b="0">
                <a:solidFill>
                  <a:srgbClr val="173F43"/>
                </a:solidFill>
                <a:latin typeface="DejaVu Sans"/>
                <a:ea typeface="DejaVu Sans"/>
                <a:cs typeface="DejaVu Sans"/>
              </a:defRPr>
            </a:lvl4pPr>
            <a:lvl5pPr algn="l">
              <a:defRPr sz="2325" b="0">
                <a:solidFill>
                  <a:srgbClr val="173F43"/>
                </a:solidFill>
                <a:latin typeface="DejaVu Sans"/>
                <a:ea typeface="DejaVu Sans"/>
                <a:cs typeface="DejaVu Sans"/>
              </a:defRPr>
            </a:lvl5pPr>
            <a:lvl6pPr algn="l">
              <a:defRPr sz="2325" b="0">
                <a:solidFill>
                  <a:srgbClr val="173F43"/>
                </a:solidFill>
                <a:latin typeface="DejaVu Sans"/>
                <a:ea typeface="DejaVu Sans"/>
                <a:cs typeface="DejaVu Sans"/>
              </a:defRPr>
            </a:lvl6pPr>
            <a:lvl7pPr algn="l">
              <a:defRPr sz="2325" b="0">
                <a:solidFill>
                  <a:srgbClr val="173F43"/>
                </a:solidFill>
                <a:latin typeface="DejaVu Sans"/>
                <a:ea typeface="DejaVu Sans"/>
                <a:cs typeface="DejaVu Sans"/>
              </a:defRPr>
            </a:lvl7pPr>
            <a:lvl8pPr algn="l">
              <a:defRPr sz="2325" b="0">
                <a:solidFill>
                  <a:srgbClr val="173F43"/>
                </a:solidFill>
                <a:latin typeface="DejaVu Sans"/>
                <a:ea typeface="DejaVu Sans"/>
                <a:cs typeface="DejaVu Sans"/>
              </a:defRPr>
            </a:lvl8pPr>
            <a:lvl9pPr algn="l">
              <a:defRPr sz="2325" b="0">
                <a:solidFill>
                  <a:srgbClr val="173F43"/>
                </a:solidFill>
                <a:latin typeface="DejaVu Sans"/>
                <a:ea typeface="DejaVu Sans"/>
                <a:cs typeface="DejaVu Sans"/>
              </a:defRPr>
            </a:lvl9pPr>
          </a:lstStyle>
          <a:p xmlns:a="http://schemas.openxmlformats.org/drawingml/2006/main">
            <a:pPr algn="l">
              <a:defRPr sz="2325" b="0">
                <a:solidFill>
                  <a:srgbClr val="173F43"/>
                </a:solidFill>
                <a:latin typeface="DejaVu Sans"/>
                <a:ea typeface="DejaVu Sans"/>
                <a:cs typeface="DejaVu Sans"/>
              </a:defRPr>
            </a:pPr>
            <a:r>
              <a:rPr sz="2325" b="0">
                <a:solidFill>
                  <a:srgbClr val="173F43"/>
                </a:solidFill>
                <a:latin typeface="DejaVu Sans"/>
                <a:ea typeface="DejaVu Sans"/>
                <a:cs typeface="DejaVu Sans"/>
              </a:rPr>
              <a:t>Offer time and choice.</a:t>
            </a:r>
          </a:p>
        </p:txBody>
      </p:sp>
      <p:sp>
        <p:nvSpPr>
          <p:cNvPr id="6" name="text-5">
            <a:extLst xmlns:a="http://schemas.openxmlformats.org/drawingml/2006/main">
              <a:ext uri="{FF2B5EF4-FFF2-40B4-BE49-F238E27FC236}">
                <a16:creationId xmlns:a16="http://schemas.microsoft.com/office/drawing/2014/main" id="{6C331750-C871-4A4D-B7DB-A4841A31767F}"/>
              </a:ext>
            </a:extLst>
          </p:cNvPr>
          <p:cNvSpPr>
            <a:spLocks xmlns:a="http://schemas.openxmlformats.org/drawingml/2006/main" noGrp="1"/>
          </p:cNvSpPr>
          <p:nvPr/>
        </p:nvSpPr>
        <p:spPr>
          <a:xfrm xmlns:a="http://schemas.openxmlformats.org/drawingml/2006/main">
            <a:off x="609600" y="2514600"/>
            <a:ext cx="3238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875" b="1">
                <a:solidFill>
                  <a:srgbClr val="A95237"/>
                </a:solidFill>
                <a:latin typeface="DejaVu Sans"/>
                <a:ea typeface="DejaVu Sans"/>
                <a:cs typeface="DejaVu Sans"/>
              </a:defRPr>
            </a:defPPr>
            <a:lvl1pPr algn="l">
              <a:defRPr sz="1875" b="1">
                <a:solidFill>
                  <a:srgbClr val="A95237"/>
                </a:solidFill>
                <a:latin typeface="DejaVu Sans"/>
                <a:ea typeface="DejaVu Sans"/>
                <a:cs typeface="DejaVu Sans"/>
              </a:defRPr>
            </a:lvl1pPr>
            <a:lvl2pPr algn="l">
              <a:defRPr sz="1875" b="1">
                <a:solidFill>
                  <a:srgbClr val="A95237"/>
                </a:solidFill>
                <a:latin typeface="DejaVu Sans"/>
                <a:ea typeface="DejaVu Sans"/>
                <a:cs typeface="DejaVu Sans"/>
              </a:defRPr>
            </a:lvl2pPr>
            <a:lvl3pPr algn="l">
              <a:defRPr sz="1875" b="1">
                <a:solidFill>
                  <a:srgbClr val="A95237"/>
                </a:solidFill>
                <a:latin typeface="DejaVu Sans"/>
                <a:ea typeface="DejaVu Sans"/>
                <a:cs typeface="DejaVu Sans"/>
              </a:defRPr>
            </a:lvl3pPr>
            <a:lvl4pPr algn="l">
              <a:defRPr sz="1875" b="1">
                <a:solidFill>
                  <a:srgbClr val="A95237"/>
                </a:solidFill>
                <a:latin typeface="DejaVu Sans"/>
                <a:ea typeface="DejaVu Sans"/>
                <a:cs typeface="DejaVu Sans"/>
              </a:defRPr>
            </a:lvl4pPr>
            <a:lvl5pPr algn="l">
              <a:defRPr sz="1875" b="1">
                <a:solidFill>
                  <a:srgbClr val="A95237"/>
                </a:solidFill>
                <a:latin typeface="DejaVu Sans"/>
                <a:ea typeface="DejaVu Sans"/>
                <a:cs typeface="DejaVu Sans"/>
              </a:defRPr>
            </a:lvl5pPr>
            <a:lvl6pPr algn="l">
              <a:defRPr sz="1875" b="1">
                <a:solidFill>
                  <a:srgbClr val="A95237"/>
                </a:solidFill>
                <a:latin typeface="DejaVu Sans"/>
                <a:ea typeface="DejaVu Sans"/>
                <a:cs typeface="DejaVu Sans"/>
              </a:defRPr>
            </a:lvl6pPr>
            <a:lvl7pPr algn="l">
              <a:defRPr sz="1875" b="1">
                <a:solidFill>
                  <a:srgbClr val="A95237"/>
                </a:solidFill>
                <a:latin typeface="DejaVu Sans"/>
                <a:ea typeface="DejaVu Sans"/>
                <a:cs typeface="DejaVu Sans"/>
              </a:defRPr>
            </a:lvl7pPr>
            <a:lvl8pPr algn="l">
              <a:defRPr sz="1875" b="1">
                <a:solidFill>
                  <a:srgbClr val="A95237"/>
                </a:solidFill>
                <a:latin typeface="DejaVu Sans"/>
                <a:ea typeface="DejaVu Sans"/>
                <a:cs typeface="DejaVu Sans"/>
              </a:defRPr>
            </a:lvl8pPr>
            <a:lvl9pPr algn="l">
              <a:defRPr sz="1875" b="1">
                <a:solidFill>
                  <a:srgbClr val="A95237"/>
                </a:solidFill>
                <a:latin typeface="DejaVu Sans"/>
                <a:ea typeface="DejaVu Sans"/>
                <a:cs typeface="DejaVu Sans"/>
              </a:defRPr>
            </a:lvl9pPr>
          </a:lstStyle>
          <a:p xmlns:a="http://schemas.openxmlformats.org/drawingml/2006/main">
            <a:pPr algn="l">
              <a:defRPr sz="1875" b="1">
                <a:solidFill>
                  <a:srgbClr val="A95237"/>
                </a:solidFill>
                <a:latin typeface="DejaVu Sans"/>
                <a:ea typeface="DejaVu Sans"/>
                <a:cs typeface="DejaVu Sans"/>
              </a:defRPr>
            </a:pPr>
            <a:r>
              <a:rPr sz="1875" b="1">
                <a:solidFill>
                  <a:srgbClr val="A95237"/>
                </a:solidFill>
                <a:latin typeface="DejaVu Sans"/>
                <a:ea typeface="DejaVu Sans"/>
                <a:cs typeface="DejaVu Sans"/>
              </a:rPr>
              <a:t>LISTEN</a:t>
            </a:r>
          </a:p>
        </p:txBody>
      </p:sp>
      <p:sp>
        <p:nvSpPr>
          <p:cNvPr id="7" name="text-6">
            <a:extLst xmlns:a="http://schemas.openxmlformats.org/drawingml/2006/main">
              <a:ext uri="{FF2B5EF4-FFF2-40B4-BE49-F238E27FC236}">
                <a16:creationId xmlns:a16="http://schemas.microsoft.com/office/drawing/2014/main" id="{80799495-4FC1-46EE-A98F-A16C586A5D7C}"/>
              </a:ext>
            </a:extLst>
          </p:cNvPr>
          <p:cNvSpPr>
            <a:spLocks xmlns:a="http://schemas.openxmlformats.org/drawingml/2006/main" noGrp="1"/>
          </p:cNvSpPr>
          <p:nvPr/>
        </p:nvSpPr>
        <p:spPr>
          <a:xfrm xmlns:a="http://schemas.openxmlformats.org/drawingml/2006/main">
            <a:off x="4143375" y="2514600"/>
            <a:ext cx="733425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325" b="0">
                <a:solidFill>
                  <a:srgbClr val="173F43"/>
                </a:solidFill>
                <a:latin typeface="DejaVu Sans"/>
                <a:ea typeface="DejaVu Sans"/>
                <a:cs typeface="DejaVu Sans"/>
              </a:defRPr>
            </a:defPPr>
            <a:lvl1pPr algn="l">
              <a:defRPr sz="2325" b="0">
                <a:solidFill>
                  <a:srgbClr val="173F43"/>
                </a:solidFill>
                <a:latin typeface="DejaVu Sans"/>
                <a:ea typeface="DejaVu Sans"/>
                <a:cs typeface="DejaVu Sans"/>
              </a:defRPr>
            </a:lvl1pPr>
            <a:lvl2pPr algn="l">
              <a:defRPr sz="2325" b="0">
                <a:solidFill>
                  <a:srgbClr val="173F43"/>
                </a:solidFill>
                <a:latin typeface="DejaVu Sans"/>
                <a:ea typeface="DejaVu Sans"/>
                <a:cs typeface="DejaVu Sans"/>
              </a:defRPr>
            </a:lvl2pPr>
            <a:lvl3pPr algn="l">
              <a:defRPr sz="2325" b="0">
                <a:solidFill>
                  <a:srgbClr val="173F43"/>
                </a:solidFill>
                <a:latin typeface="DejaVu Sans"/>
                <a:ea typeface="DejaVu Sans"/>
                <a:cs typeface="DejaVu Sans"/>
              </a:defRPr>
            </a:lvl3pPr>
            <a:lvl4pPr algn="l">
              <a:defRPr sz="2325" b="0">
                <a:solidFill>
                  <a:srgbClr val="173F43"/>
                </a:solidFill>
                <a:latin typeface="DejaVu Sans"/>
                <a:ea typeface="DejaVu Sans"/>
                <a:cs typeface="DejaVu Sans"/>
              </a:defRPr>
            </a:lvl4pPr>
            <a:lvl5pPr algn="l">
              <a:defRPr sz="2325" b="0">
                <a:solidFill>
                  <a:srgbClr val="173F43"/>
                </a:solidFill>
                <a:latin typeface="DejaVu Sans"/>
                <a:ea typeface="DejaVu Sans"/>
                <a:cs typeface="DejaVu Sans"/>
              </a:defRPr>
            </a:lvl5pPr>
            <a:lvl6pPr algn="l">
              <a:defRPr sz="2325" b="0">
                <a:solidFill>
                  <a:srgbClr val="173F43"/>
                </a:solidFill>
                <a:latin typeface="DejaVu Sans"/>
                <a:ea typeface="DejaVu Sans"/>
                <a:cs typeface="DejaVu Sans"/>
              </a:defRPr>
            </a:lvl6pPr>
            <a:lvl7pPr algn="l">
              <a:defRPr sz="2325" b="0">
                <a:solidFill>
                  <a:srgbClr val="173F43"/>
                </a:solidFill>
                <a:latin typeface="DejaVu Sans"/>
                <a:ea typeface="DejaVu Sans"/>
                <a:cs typeface="DejaVu Sans"/>
              </a:defRPr>
            </a:lvl7pPr>
            <a:lvl8pPr algn="l">
              <a:defRPr sz="2325" b="0">
                <a:solidFill>
                  <a:srgbClr val="173F43"/>
                </a:solidFill>
                <a:latin typeface="DejaVu Sans"/>
                <a:ea typeface="DejaVu Sans"/>
                <a:cs typeface="DejaVu Sans"/>
              </a:defRPr>
            </a:lvl8pPr>
            <a:lvl9pPr algn="l">
              <a:defRPr sz="2325" b="0">
                <a:solidFill>
                  <a:srgbClr val="173F43"/>
                </a:solidFill>
                <a:latin typeface="DejaVu Sans"/>
                <a:ea typeface="DejaVu Sans"/>
                <a:cs typeface="DejaVu Sans"/>
              </a:defRPr>
            </a:lvl9pPr>
          </a:lstStyle>
          <a:p xmlns:a="http://schemas.openxmlformats.org/drawingml/2006/main">
            <a:pPr algn="l">
              <a:defRPr sz="2325" b="0">
                <a:solidFill>
                  <a:srgbClr val="173F43"/>
                </a:solidFill>
                <a:latin typeface="DejaVu Sans"/>
                <a:ea typeface="DejaVu Sans"/>
                <a:cs typeface="DejaVu Sans"/>
              </a:defRPr>
            </a:pPr>
            <a:r>
              <a:rPr sz="2325" b="0">
                <a:solidFill>
                  <a:srgbClr val="173F43"/>
                </a:solidFill>
                <a:latin typeface="DejaVu Sans"/>
                <a:ea typeface="DejaVu Sans"/>
                <a:cs typeface="DejaVu Sans"/>
              </a:rPr>
              <a:t>Allow pauses. Stay with their meaning.</a:t>
            </a:r>
          </a:p>
        </p:txBody>
      </p:sp>
      <p:sp>
        <p:nvSpPr>
          <p:cNvPr id="8" name="text-7">
            <a:extLst xmlns:a="http://schemas.openxmlformats.org/drawingml/2006/main">
              <a:ext uri="{FF2B5EF4-FFF2-40B4-BE49-F238E27FC236}">
                <a16:creationId xmlns:a16="http://schemas.microsoft.com/office/drawing/2014/main" id="{FD654453-3DB4-4C20-B052-9AA21B82AA66}"/>
              </a:ext>
            </a:extLst>
          </p:cNvPr>
          <p:cNvSpPr>
            <a:spLocks xmlns:a="http://schemas.openxmlformats.org/drawingml/2006/main" noGrp="1"/>
          </p:cNvSpPr>
          <p:nvPr/>
        </p:nvSpPr>
        <p:spPr>
          <a:xfrm xmlns:a="http://schemas.openxmlformats.org/drawingml/2006/main">
            <a:off x="609600" y="3409950"/>
            <a:ext cx="3238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875" b="1">
                <a:solidFill>
                  <a:srgbClr val="A95237"/>
                </a:solidFill>
                <a:latin typeface="DejaVu Sans"/>
                <a:ea typeface="DejaVu Sans"/>
                <a:cs typeface="DejaVu Sans"/>
              </a:defRPr>
            </a:defPPr>
            <a:lvl1pPr algn="l">
              <a:defRPr sz="1875" b="1">
                <a:solidFill>
                  <a:srgbClr val="A95237"/>
                </a:solidFill>
                <a:latin typeface="DejaVu Sans"/>
                <a:ea typeface="DejaVu Sans"/>
                <a:cs typeface="DejaVu Sans"/>
              </a:defRPr>
            </a:lvl1pPr>
            <a:lvl2pPr algn="l">
              <a:defRPr sz="1875" b="1">
                <a:solidFill>
                  <a:srgbClr val="A95237"/>
                </a:solidFill>
                <a:latin typeface="DejaVu Sans"/>
                <a:ea typeface="DejaVu Sans"/>
                <a:cs typeface="DejaVu Sans"/>
              </a:defRPr>
            </a:lvl2pPr>
            <a:lvl3pPr algn="l">
              <a:defRPr sz="1875" b="1">
                <a:solidFill>
                  <a:srgbClr val="A95237"/>
                </a:solidFill>
                <a:latin typeface="DejaVu Sans"/>
                <a:ea typeface="DejaVu Sans"/>
                <a:cs typeface="DejaVu Sans"/>
              </a:defRPr>
            </a:lvl3pPr>
            <a:lvl4pPr algn="l">
              <a:defRPr sz="1875" b="1">
                <a:solidFill>
                  <a:srgbClr val="A95237"/>
                </a:solidFill>
                <a:latin typeface="DejaVu Sans"/>
                <a:ea typeface="DejaVu Sans"/>
                <a:cs typeface="DejaVu Sans"/>
              </a:defRPr>
            </a:lvl4pPr>
            <a:lvl5pPr algn="l">
              <a:defRPr sz="1875" b="1">
                <a:solidFill>
                  <a:srgbClr val="A95237"/>
                </a:solidFill>
                <a:latin typeface="DejaVu Sans"/>
                <a:ea typeface="DejaVu Sans"/>
                <a:cs typeface="DejaVu Sans"/>
              </a:defRPr>
            </a:lvl5pPr>
            <a:lvl6pPr algn="l">
              <a:defRPr sz="1875" b="1">
                <a:solidFill>
                  <a:srgbClr val="A95237"/>
                </a:solidFill>
                <a:latin typeface="DejaVu Sans"/>
                <a:ea typeface="DejaVu Sans"/>
                <a:cs typeface="DejaVu Sans"/>
              </a:defRPr>
            </a:lvl6pPr>
            <a:lvl7pPr algn="l">
              <a:defRPr sz="1875" b="1">
                <a:solidFill>
                  <a:srgbClr val="A95237"/>
                </a:solidFill>
                <a:latin typeface="DejaVu Sans"/>
                <a:ea typeface="DejaVu Sans"/>
                <a:cs typeface="DejaVu Sans"/>
              </a:defRPr>
            </a:lvl7pPr>
            <a:lvl8pPr algn="l">
              <a:defRPr sz="1875" b="1">
                <a:solidFill>
                  <a:srgbClr val="A95237"/>
                </a:solidFill>
                <a:latin typeface="DejaVu Sans"/>
                <a:ea typeface="DejaVu Sans"/>
                <a:cs typeface="DejaVu Sans"/>
              </a:defRPr>
            </a:lvl8pPr>
            <a:lvl9pPr algn="l">
              <a:defRPr sz="1875" b="1">
                <a:solidFill>
                  <a:srgbClr val="A95237"/>
                </a:solidFill>
                <a:latin typeface="DejaVu Sans"/>
                <a:ea typeface="DejaVu Sans"/>
                <a:cs typeface="DejaVu Sans"/>
              </a:defRPr>
            </a:lvl9pPr>
          </a:lstStyle>
          <a:p xmlns:a="http://schemas.openxmlformats.org/drawingml/2006/main">
            <a:pPr algn="l">
              <a:defRPr sz="1875" b="1">
                <a:solidFill>
                  <a:srgbClr val="A95237"/>
                </a:solidFill>
                <a:latin typeface="DejaVu Sans"/>
                <a:ea typeface="DejaVu Sans"/>
                <a:cs typeface="DejaVu Sans"/>
              </a:defRPr>
            </a:pPr>
            <a:r>
              <a:rPr sz="1875" b="1">
                <a:solidFill>
                  <a:srgbClr val="A95237"/>
                </a:solidFill>
                <a:latin typeface="DejaVu Sans"/>
                <a:ea typeface="DejaVu Sans"/>
                <a:cs typeface="DejaVu Sans"/>
              </a:rPr>
              <a:t>REFLECT</a:t>
            </a:r>
          </a:p>
        </p:txBody>
      </p:sp>
      <p:sp>
        <p:nvSpPr>
          <p:cNvPr id="9" name="text-8">
            <a:extLst xmlns:a="http://schemas.openxmlformats.org/drawingml/2006/main">
              <a:ext uri="{FF2B5EF4-FFF2-40B4-BE49-F238E27FC236}">
                <a16:creationId xmlns:a16="http://schemas.microsoft.com/office/drawing/2014/main" id="{A3779A92-C57C-46C5-A8F6-44C61AFDE98F}"/>
              </a:ext>
            </a:extLst>
          </p:cNvPr>
          <p:cNvSpPr>
            <a:spLocks xmlns:a="http://schemas.openxmlformats.org/drawingml/2006/main" noGrp="1"/>
          </p:cNvSpPr>
          <p:nvPr/>
        </p:nvSpPr>
        <p:spPr>
          <a:xfrm xmlns:a="http://schemas.openxmlformats.org/drawingml/2006/main">
            <a:off x="4143375" y="3409950"/>
            <a:ext cx="733425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325" b="0">
                <a:solidFill>
                  <a:srgbClr val="173F43"/>
                </a:solidFill>
                <a:latin typeface="DejaVu Sans"/>
                <a:ea typeface="DejaVu Sans"/>
                <a:cs typeface="DejaVu Sans"/>
              </a:defRPr>
            </a:defPPr>
            <a:lvl1pPr algn="l">
              <a:defRPr sz="2325" b="0">
                <a:solidFill>
                  <a:srgbClr val="173F43"/>
                </a:solidFill>
                <a:latin typeface="DejaVu Sans"/>
                <a:ea typeface="DejaVu Sans"/>
                <a:cs typeface="DejaVu Sans"/>
              </a:defRPr>
            </a:lvl1pPr>
            <a:lvl2pPr algn="l">
              <a:defRPr sz="2325" b="0">
                <a:solidFill>
                  <a:srgbClr val="173F43"/>
                </a:solidFill>
                <a:latin typeface="DejaVu Sans"/>
                <a:ea typeface="DejaVu Sans"/>
                <a:cs typeface="DejaVu Sans"/>
              </a:defRPr>
            </a:lvl2pPr>
            <a:lvl3pPr algn="l">
              <a:defRPr sz="2325" b="0">
                <a:solidFill>
                  <a:srgbClr val="173F43"/>
                </a:solidFill>
                <a:latin typeface="DejaVu Sans"/>
                <a:ea typeface="DejaVu Sans"/>
                <a:cs typeface="DejaVu Sans"/>
              </a:defRPr>
            </a:lvl3pPr>
            <a:lvl4pPr algn="l">
              <a:defRPr sz="2325" b="0">
                <a:solidFill>
                  <a:srgbClr val="173F43"/>
                </a:solidFill>
                <a:latin typeface="DejaVu Sans"/>
                <a:ea typeface="DejaVu Sans"/>
                <a:cs typeface="DejaVu Sans"/>
              </a:defRPr>
            </a:lvl4pPr>
            <a:lvl5pPr algn="l">
              <a:defRPr sz="2325" b="0">
                <a:solidFill>
                  <a:srgbClr val="173F43"/>
                </a:solidFill>
                <a:latin typeface="DejaVu Sans"/>
                <a:ea typeface="DejaVu Sans"/>
                <a:cs typeface="DejaVu Sans"/>
              </a:defRPr>
            </a:lvl5pPr>
            <a:lvl6pPr algn="l">
              <a:defRPr sz="2325" b="0">
                <a:solidFill>
                  <a:srgbClr val="173F43"/>
                </a:solidFill>
                <a:latin typeface="DejaVu Sans"/>
                <a:ea typeface="DejaVu Sans"/>
                <a:cs typeface="DejaVu Sans"/>
              </a:defRPr>
            </a:lvl6pPr>
            <a:lvl7pPr algn="l">
              <a:defRPr sz="2325" b="0">
                <a:solidFill>
                  <a:srgbClr val="173F43"/>
                </a:solidFill>
                <a:latin typeface="DejaVu Sans"/>
                <a:ea typeface="DejaVu Sans"/>
                <a:cs typeface="DejaVu Sans"/>
              </a:defRPr>
            </a:lvl7pPr>
            <a:lvl8pPr algn="l">
              <a:defRPr sz="2325" b="0">
                <a:solidFill>
                  <a:srgbClr val="173F43"/>
                </a:solidFill>
                <a:latin typeface="DejaVu Sans"/>
                <a:ea typeface="DejaVu Sans"/>
                <a:cs typeface="DejaVu Sans"/>
              </a:defRPr>
            </a:lvl8pPr>
            <a:lvl9pPr algn="l">
              <a:defRPr sz="2325" b="0">
                <a:solidFill>
                  <a:srgbClr val="173F43"/>
                </a:solidFill>
                <a:latin typeface="DejaVu Sans"/>
                <a:ea typeface="DejaVu Sans"/>
                <a:cs typeface="DejaVu Sans"/>
              </a:defRPr>
            </a:lvl9pPr>
          </a:lstStyle>
          <a:p xmlns:a="http://schemas.openxmlformats.org/drawingml/2006/main">
            <a:pPr algn="l">
              <a:defRPr sz="2325" b="0">
                <a:solidFill>
                  <a:srgbClr val="173F43"/>
                </a:solidFill>
                <a:latin typeface="DejaVu Sans"/>
                <a:ea typeface="DejaVu Sans"/>
                <a:cs typeface="DejaVu Sans"/>
              </a:defRPr>
            </a:pPr>
            <a:r>
              <a:rPr sz="2325" b="0">
                <a:solidFill>
                  <a:srgbClr val="173F43"/>
                </a:solidFill>
                <a:latin typeface="DejaVu Sans"/>
                <a:ea typeface="DejaVu Sans"/>
                <a:cs typeface="DejaVu Sans"/>
              </a:rPr>
              <a:t>“Have I understood you?”</a:t>
            </a:r>
          </a:p>
        </p:txBody>
      </p:sp>
      <p:sp>
        <p:nvSpPr>
          <p:cNvPr id="10" name="text-9">
            <a:extLst xmlns:a="http://schemas.openxmlformats.org/drawingml/2006/main">
              <a:ext uri="{FF2B5EF4-FFF2-40B4-BE49-F238E27FC236}">
                <a16:creationId xmlns:a16="http://schemas.microsoft.com/office/drawing/2014/main" id="{DBFE6135-DC62-4A3E-B101-AF990CF0E1D6}"/>
              </a:ext>
            </a:extLst>
          </p:cNvPr>
          <p:cNvSpPr>
            <a:spLocks xmlns:a="http://schemas.openxmlformats.org/drawingml/2006/main" noGrp="1"/>
          </p:cNvSpPr>
          <p:nvPr/>
        </p:nvSpPr>
        <p:spPr>
          <a:xfrm xmlns:a="http://schemas.openxmlformats.org/drawingml/2006/main">
            <a:off x="609600" y="4305300"/>
            <a:ext cx="3238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875" b="1">
                <a:solidFill>
                  <a:srgbClr val="A95237"/>
                </a:solidFill>
                <a:latin typeface="DejaVu Sans"/>
                <a:ea typeface="DejaVu Sans"/>
                <a:cs typeface="DejaVu Sans"/>
              </a:defRPr>
            </a:defPPr>
            <a:lvl1pPr algn="l">
              <a:defRPr sz="1875" b="1">
                <a:solidFill>
                  <a:srgbClr val="A95237"/>
                </a:solidFill>
                <a:latin typeface="DejaVu Sans"/>
                <a:ea typeface="DejaVu Sans"/>
                <a:cs typeface="DejaVu Sans"/>
              </a:defRPr>
            </a:lvl1pPr>
            <a:lvl2pPr algn="l">
              <a:defRPr sz="1875" b="1">
                <a:solidFill>
                  <a:srgbClr val="A95237"/>
                </a:solidFill>
                <a:latin typeface="DejaVu Sans"/>
                <a:ea typeface="DejaVu Sans"/>
                <a:cs typeface="DejaVu Sans"/>
              </a:defRPr>
            </a:lvl2pPr>
            <a:lvl3pPr algn="l">
              <a:defRPr sz="1875" b="1">
                <a:solidFill>
                  <a:srgbClr val="A95237"/>
                </a:solidFill>
                <a:latin typeface="DejaVu Sans"/>
                <a:ea typeface="DejaVu Sans"/>
                <a:cs typeface="DejaVu Sans"/>
              </a:defRPr>
            </a:lvl3pPr>
            <a:lvl4pPr algn="l">
              <a:defRPr sz="1875" b="1">
                <a:solidFill>
                  <a:srgbClr val="A95237"/>
                </a:solidFill>
                <a:latin typeface="DejaVu Sans"/>
                <a:ea typeface="DejaVu Sans"/>
                <a:cs typeface="DejaVu Sans"/>
              </a:defRPr>
            </a:lvl4pPr>
            <a:lvl5pPr algn="l">
              <a:defRPr sz="1875" b="1">
                <a:solidFill>
                  <a:srgbClr val="A95237"/>
                </a:solidFill>
                <a:latin typeface="DejaVu Sans"/>
                <a:ea typeface="DejaVu Sans"/>
                <a:cs typeface="DejaVu Sans"/>
              </a:defRPr>
            </a:lvl5pPr>
            <a:lvl6pPr algn="l">
              <a:defRPr sz="1875" b="1">
                <a:solidFill>
                  <a:srgbClr val="A95237"/>
                </a:solidFill>
                <a:latin typeface="DejaVu Sans"/>
                <a:ea typeface="DejaVu Sans"/>
                <a:cs typeface="DejaVu Sans"/>
              </a:defRPr>
            </a:lvl6pPr>
            <a:lvl7pPr algn="l">
              <a:defRPr sz="1875" b="1">
                <a:solidFill>
                  <a:srgbClr val="A95237"/>
                </a:solidFill>
                <a:latin typeface="DejaVu Sans"/>
                <a:ea typeface="DejaVu Sans"/>
                <a:cs typeface="DejaVu Sans"/>
              </a:defRPr>
            </a:lvl7pPr>
            <a:lvl8pPr algn="l">
              <a:defRPr sz="1875" b="1">
                <a:solidFill>
                  <a:srgbClr val="A95237"/>
                </a:solidFill>
                <a:latin typeface="DejaVu Sans"/>
                <a:ea typeface="DejaVu Sans"/>
                <a:cs typeface="DejaVu Sans"/>
              </a:defRPr>
            </a:lvl8pPr>
            <a:lvl9pPr algn="l">
              <a:defRPr sz="1875" b="1">
                <a:solidFill>
                  <a:srgbClr val="A95237"/>
                </a:solidFill>
                <a:latin typeface="DejaVu Sans"/>
                <a:ea typeface="DejaVu Sans"/>
                <a:cs typeface="DejaVu Sans"/>
              </a:defRPr>
            </a:lvl9pPr>
          </a:lstStyle>
          <a:p xmlns:a="http://schemas.openxmlformats.org/drawingml/2006/main">
            <a:pPr algn="l">
              <a:defRPr sz="1875" b="1">
                <a:solidFill>
                  <a:srgbClr val="A95237"/>
                </a:solidFill>
                <a:latin typeface="DejaVu Sans"/>
                <a:ea typeface="DejaVu Sans"/>
                <a:cs typeface="DejaVu Sans"/>
              </a:defRPr>
            </a:pPr>
            <a:r>
              <a:rPr sz="1875" b="1">
                <a:solidFill>
                  <a:srgbClr val="A95237"/>
                </a:solidFill>
                <a:latin typeface="DejaVu Sans"/>
                <a:ea typeface="DejaVu Sans"/>
                <a:cs typeface="DejaVu Sans"/>
              </a:rPr>
              <a:t>AGREE</a:t>
            </a:r>
          </a:p>
        </p:txBody>
      </p:sp>
      <p:sp>
        <p:nvSpPr>
          <p:cNvPr id="11" name="text-10">
            <a:extLst xmlns:a="http://schemas.openxmlformats.org/drawingml/2006/main">
              <a:ext uri="{FF2B5EF4-FFF2-40B4-BE49-F238E27FC236}">
                <a16:creationId xmlns:a16="http://schemas.microsoft.com/office/drawing/2014/main" id="{A3017988-EBE9-4641-B2E6-474DB54D921E}"/>
              </a:ext>
            </a:extLst>
          </p:cNvPr>
          <p:cNvSpPr>
            <a:spLocks xmlns:a="http://schemas.openxmlformats.org/drawingml/2006/main" noGrp="1"/>
          </p:cNvSpPr>
          <p:nvPr/>
        </p:nvSpPr>
        <p:spPr>
          <a:xfrm xmlns:a="http://schemas.openxmlformats.org/drawingml/2006/main">
            <a:off x="4143375" y="4305300"/>
            <a:ext cx="733425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325" b="0">
                <a:solidFill>
                  <a:srgbClr val="173F43"/>
                </a:solidFill>
                <a:latin typeface="DejaVu Sans"/>
                <a:ea typeface="DejaVu Sans"/>
                <a:cs typeface="DejaVu Sans"/>
              </a:defRPr>
            </a:defPPr>
            <a:lvl1pPr algn="l">
              <a:defRPr sz="2325" b="0">
                <a:solidFill>
                  <a:srgbClr val="173F43"/>
                </a:solidFill>
                <a:latin typeface="DejaVu Sans"/>
                <a:ea typeface="DejaVu Sans"/>
                <a:cs typeface="DejaVu Sans"/>
              </a:defRPr>
            </a:lvl1pPr>
            <a:lvl2pPr algn="l">
              <a:defRPr sz="2325" b="0">
                <a:solidFill>
                  <a:srgbClr val="173F43"/>
                </a:solidFill>
                <a:latin typeface="DejaVu Sans"/>
                <a:ea typeface="DejaVu Sans"/>
                <a:cs typeface="DejaVu Sans"/>
              </a:defRPr>
            </a:lvl2pPr>
            <a:lvl3pPr algn="l">
              <a:defRPr sz="2325" b="0">
                <a:solidFill>
                  <a:srgbClr val="173F43"/>
                </a:solidFill>
                <a:latin typeface="DejaVu Sans"/>
                <a:ea typeface="DejaVu Sans"/>
                <a:cs typeface="DejaVu Sans"/>
              </a:defRPr>
            </a:lvl3pPr>
            <a:lvl4pPr algn="l">
              <a:defRPr sz="2325" b="0">
                <a:solidFill>
                  <a:srgbClr val="173F43"/>
                </a:solidFill>
                <a:latin typeface="DejaVu Sans"/>
                <a:ea typeface="DejaVu Sans"/>
                <a:cs typeface="DejaVu Sans"/>
              </a:defRPr>
            </a:lvl4pPr>
            <a:lvl5pPr algn="l">
              <a:defRPr sz="2325" b="0">
                <a:solidFill>
                  <a:srgbClr val="173F43"/>
                </a:solidFill>
                <a:latin typeface="DejaVu Sans"/>
                <a:ea typeface="DejaVu Sans"/>
                <a:cs typeface="DejaVu Sans"/>
              </a:defRPr>
            </a:lvl5pPr>
            <a:lvl6pPr algn="l">
              <a:defRPr sz="2325" b="0">
                <a:solidFill>
                  <a:srgbClr val="173F43"/>
                </a:solidFill>
                <a:latin typeface="DejaVu Sans"/>
                <a:ea typeface="DejaVu Sans"/>
                <a:cs typeface="DejaVu Sans"/>
              </a:defRPr>
            </a:lvl6pPr>
            <a:lvl7pPr algn="l">
              <a:defRPr sz="2325" b="0">
                <a:solidFill>
                  <a:srgbClr val="173F43"/>
                </a:solidFill>
                <a:latin typeface="DejaVu Sans"/>
                <a:ea typeface="DejaVu Sans"/>
                <a:cs typeface="DejaVu Sans"/>
              </a:defRPr>
            </a:lvl7pPr>
            <a:lvl8pPr algn="l">
              <a:defRPr sz="2325" b="0">
                <a:solidFill>
                  <a:srgbClr val="173F43"/>
                </a:solidFill>
                <a:latin typeface="DejaVu Sans"/>
                <a:ea typeface="DejaVu Sans"/>
                <a:cs typeface="DejaVu Sans"/>
              </a:defRPr>
            </a:lvl8pPr>
            <a:lvl9pPr algn="l">
              <a:defRPr sz="2325" b="0">
                <a:solidFill>
                  <a:srgbClr val="173F43"/>
                </a:solidFill>
                <a:latin typeface="DejaVu Sans"/>
                <a:ea typeface="DejaVu Sans"/>
                <a:cs typeface="DejaVu Sans"/>
              </a:defRPr>
            </a:lvl9pPr>
          </a:lstStyle>
          <a:p xmlns:a="http://schemas.openxmlformats.org/drawingml/2006/main">
            <a:pPr algn="l">
              <a:defRPr sz="2325" b="0">
                <a:solidFill>
                  <a:srgbClr val="173F43"/>
                </a:solidFill>
                <a:latin typeface="DejaVu Sans"/>
                <a:ea typeface="DejaVu Sans"/>
                <a:cs typeface="DejaVu Sans"/>
              </a:defRPr>
            </a:pPr>
            <a:r>
              <a:rPr sz="2325" b="0">
                <a:solidFill>
                  <a:srgbClr val="173F43"/>
                </a:solidFill>
                <a:latin typeface="DejaVu Sans"/>
                <a:ea typeface="DejaVu Sans"/>
                <a:cs typeface="DejaVu Sans"/>
              </a:rPr>
              <a:t>Ask what happens next.</a:t>
            </a:r>
          </a:p>
        </p:txBody>
      </p:sp>
      <p:sp>
        <p:nvSpPr>
          <p:cNvPr id="12" name="text-11">
            <a:extLst xmlns:a="http://schemas.openxmlformats.org/drawingml/2006/main">
              <a:ext uri="{FF2B5EF4-FFF2-40B4-BE49-F238E27FC236}">
                <a16:creationId xmlns:a16="http://schemas.microsoft.com/office/drawing/2014/main" id="{0ABEF2A6-B3C1-4E3B-97C9-2AC1271D6C22}"/>
              </a:ext>
            </a:extLst>
          </p:cNvPr>
          <p:cNvSpPr>
            <a:spLocks xmlns:a="http://schemas.openxmlformats.org/drawingml/2006/main" noGrp="1"/>
          </p:cNvSpPr>
          <p:nvPr/>
        </p:nvSpPr>
        <p:spPr>
          <a:xfrm xmlns:a="http://schemas.openxmlformats.org/drawingml/2006/main">
            <a:off x="609600" y="5543550"/>
            <a:ext cx="109347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725" b="0">
                <a:solidFill>
                  <a:srgbClr val="A95237"/>
                </a:solidFill>
                <a:latin typeface="DejaVu Sans"/>
                <a:ea typeface="DejaVu Sans"/>
                <a:cs typeface="DejaVu Sans"/>
              </a:defRPr>
            </a:defPPr>
            <a:lvl1pPr algn="l">
              <a:defRPr sz="1725" b="0">
                <a:solidFill>
                  <a:srgbClr val="A95237"/>
                </a:solidFill>
                <a:latin typeface="DejaVu Sans"/>
                <a:ea typeface="DejaVu Sans"/>
                <a:cs typeface="DejaVu Sans"/>
              </a:defRPr>
            </a:lvl1pPr>
            <a:lvl2pPr algn="l">
              <a:defRPr sz="1725" b="0">
                <a:solidFill>
                  <a:srgbClr val="A95237"/>
                </a:solidFill>
                <a:latin typeface="DejaVu Sans"/>
                <a:ea typeface="DejaVu Sans"/>
                <a:cs typeface="DejaVu Sans"/>
              </a:defRPr>
            </a:lvl2pPr>
            <a:lvl3pPr algn="l">
              <a:defRPr sz="1725" b="0">
                <a:solidFill>
                  <a:srgbClr val="A95237"/>
                </a:solidFill>
                <a:latin typeface="DejaVu Sans"/>
                <a:ea typeface="DejaVu Sans"/>
                <a:cs typeface="DejaVu Sans"/>
              </a:defRPr>
            </a:lvl3pPr>
            <a:lvl4pPr algn="l">
              <a:defRPr sz="1725" b="0">
                <a:solidFill>
                  <a:srgbClr val="A95237"/>
                </a:solidFill>
                <a:latin typeface="DejaVu Sans"/>
                <a:ea typeface="DejaVu Sans"/>
                <a:cs typeface="DejaVu Sans"/>
              </a:defRPr>
            </a:lvl4pPr>
            <a:lvl5pPr algn="l">
              <a:defRPr sz="1725" b="0">
                <a:solidFill>
                  <a:srgbClr val="A95237"/>
                </a:solidFill>
                <a:latin typeface="DejaVu Sans"/>
                <a:ea typeface="DejaVu Sans"/>
                <a:cs typeface="DejaVu Sans"/>
              </a:defRPr>
            </a:lvl5pPr>
            <a:lvl6pPr algn="l">
              <a:defRPr sz="1725" b="0">
                <a:solidFill>
                  <a:srgbClr val="A95237"/>
                </a:solidFill>
                <a:latin typeface="DejaVu Sans"/>
                <a:ea typeface="DejaVu Sans"/>
                <a:cs typeface="DejaVu Sans"/>
              </a:defRPr>
            </a:lvl6pPr>
            <a:lvl7pPr algn="l">
              <a:defRPr sz="1725" b="0">
                <a:solidFill>
                  <a:srgbClr val="A95237"/>
                </a:solidFill>
                <a:latin typeface="DejaVu Sans"/>
                <a:ea typeface="DejaVu Sans"/>
                <a:cs typeface="DejaVu Sans"/>
              </a:defRPr>
            </a:lvl7pPr>
            <a:lvl8pPr algn="l">
              <a:defRPr sz="1725" b="0">
                <a:solidFill>
                  <a:srgbClr val="A95237"/>
                </a:solidFill>
                <a:latin typeface="DejaVu Sans"/>
                <a:ea typeface="DejaVu Sans"/>
                <a:cs typeface="DejaVu Sans"/>
              </a:defRPr>
            </a:lvl8pPr>
            <a:lvl9pPr algn="l">
              <a:defRPr sz="1725" b="0">
                <a:solidFill>
                  <a:srgbClr val="A95237"/>
                </a:solidFill>
                <a:latin typeface="DejaVu Sans"/>
                <a:ea typeface="DejaVu Sans"/>
                <a:cs typeface="DejaVu Sans"/>
              </a:defRPr>
            </a:lvl9pPr>
          </a:lstStyle>
          <a:p xmlns:a="http://schemas.openxmlformats.org/drawingml/2006/main">
            <a:pPr algn="l">
              <a:defRPr sz="1725" b="0">
                <a:solidFill>
                  <a:srgbClr val="A95237"/>
                </a:solidFill>
                <a:latin typeface="DejaVu Sans"/>
                <a:ea typeface="DejaVu Sans"/>
                <a:cs typeface="DejaVu Sans"/>
              </a:defRPr>
            </a:pPr>
            <a:r>
              <a:rPr sz="1725" b="0">
                <a:solidFill>
                  <a:srgbClr val="A95237"/>
                </a:solidFill>
                <a:latin typeface="DejaVu Sans"/>
                <a:ea typeface="DejaVu Sans"/>
                <a:cs typeface="DejaVu Sans"/>
              </a:rPr>
              <a:t>A useful question: “What would help you feel less alone with this?”</a:t>
            </a:r>
          </a:p>
        </p:txBody>
      </p:sp>
    </p:spTree>
    <p:extLst>
      <p:ext uri="{BB962C8B-B14F-4D97-AF65-F5344CB8AC3E}">
        <p14:creationId xmlns:p14="http://schemas.microsoft.com/office/powerpoint/2010/main" val="303727916"/>
      </p:ext>
    </p:extLst>
  </p:cSld>
</p:sld>
</file>

<file path=ppt/slides/slide16.xml><?xml version="1.0" encoding="utf-8"?>
<p:sld xmlns:p="http://schemas.openxmlformats.org/presentationml/2006/main">
  <p:cSld>
    <p:bg>
      <p:bgPr>
        <a:solidFill xmlns:a="http://schemas.openxmlformats.org/drawingml/2006/main">
          <a:srgbClr val="F7F2E7"/>
        </a:solidFill>
      </p:bgPr>
    </p:bg>
    <p:spTree>
      <p:nvGrpSpPr>
        <p:cNvPr id="1" name=""/>
        <p:cNvGrpSpPr/>
        <p:nvPr/>
      </p:nvGrpSpPr>
      <p:grpSpPr>
        <a:xfrm xmlns:a="http://schemas.openxmlformats.org/drawingml/2006/main"/>
      </p:grpSpPr>
      <p:sp>
        <p:nvSpPr>
          <p:cNvPr id="14" name="text-0">
            <a:extLst xmlns:a="http://schemas.openxmlformats.org/drawingml/2006/main">
              <a:ext uri="{FF2B5EF4-FFF2-40B4-BE49-F238E27FC236}">
                <a16:creationId xmlns:a16="http://schemas.microsoft.com/office/drawing/2014/main" id="{8C7B7B5F-FD86-47F3-9D93-EE1879F430F7}"/>
              </a:ext>
            </a:extLst>
          </p:cNvPr>
          <p:cNvSpPr>
            <a:spLocks xmlns:a="http://schemas.openxmlformats.org/drawingml/2006/main" noGrp="1"/>
          </p:cNvSpPr>
          <p:nvPr/>
        </p:nvSpPr>
        <p:spPr>
          <a:xfrm xmlns:a="http://schemas.openxmlformats.org/drawingml/2006/main">
            <a:off x="609600" y="457200"/>
            <a:ext cx="10953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300" b="1">
                <a:solidFill>
                  <a:srgbClr val="173F43"/>
                </a:solidFill>
                <a:latin typeface="DejaVu Sans"/>
                <a:ea typeface="DejaVu Sans"/>
                <a:cs typeface="DejaVu Sans"/>
              </a:defRPr>
            </a:defPPr>
            <a:lvl1pPr algn="l">
              <a:defRPr sz="3300" b="1">
                <a:solidFill>
                  <a:srgbClr val="173F43"/>
                </a:solidFill>
                <a:latin typeface="DejaVu Sans"/>
                <a:ea typeface="DejaVu Sans"/>
                <a:cs typeface="DejaVu Sans"/>
              </a:defRPr>
            </a:lvl1pPr>
            <a:lvl2pPr algn="l">
              <a:defRPr sz="3300" b="1">
                <a:solidFill>
                  <a:srgbClr val="173F43"/>
                </a:solidFill>
                <a:latin typeface="DejaVu Sans"/>
                <a:ea typeface="DejaVu Sans"/>
                <a:cs typeface="DejaVu Sans"/>
              </a:defRPr>
            </a:lvl2pPr>
            <a:lvl3pPr algn="l">
              <a:defRPr sz="3300" b="1">
                <a:solidFill>
                  <a:srgbClr val="173F43"/>
                </a:solidFill>
                <a:latin typeface="DejaVu Sans"/>
                <a:ea typeface="DejaVu Sans"/>
                <a:cs typeface="DejaVu Sans"/>
              </a:defRPr>
            </a:lvl3pPr>
            <a:lvl4pPr algn="l">
              <a:defRPr sz="3300" b="1">
                <a:solidFill>
                  <a:srgbClr val="173F43"/>
                </a:solidFill>
                <a:latin typeface="DejaVu Sans"/>
                <a:ea typeface="DejaVu Sans"/>
                <a:cs typeface="DejaVu Sans"/>
              </a:defRPr>
            </a:lvl4pPr>
            <a:lvl5pPr algn="l">
              <a:defRPr sz="3300" b="1">
                <a:solidFill>
                  <a:srgbClr val="173F43"/>
                </a:solidFill>
                <a:latin typeface="DejaVu Sans"/>
                <a:ea typeface="DejaVu Sans"/>
                <a:cs typeface="DejaVu Sans"/>
              </a:defRPr>
            </a:lvl5pPr>
            <a:lvl6pPr algn="l">
              <a:defRPr sz="3300" b="1">
                <a:solidFill>
                  <a:srgbClr val="173F43"/>
                </a:solidFill>
                <a:latin typeface="DejaVu Sans"/>
                <a:ea typeface="DejaVu Sans"/>
                <a:cs typeface="DejaVu Sans"/>
              </a:defRPr>
            </a:lvl6pPr>
            <a:lvl7pPr algn="l">
              <a:defRPr sz="3300" b="1">
                <a:solidFill>
                  <a:srgbClr val="173F43"/>
                </a:solidFill>
                <a:latin typeface="DejaVu Sans"/>
                <a:ea typeface="DejaVu Sans"/>
                <a:cs typeface="DejaVu Sans"/>
              </a:defRPr>
            </a:lvl7pPr>
            <a:lvl8pPr algn="l">
              <a:defRPr sz="3300" b="1">
                <a:solidFill>
                  <a:srgbClr val="173F43"/>
                </a:solidFill>
                <a:latin typeface="DejaVu Sans"/>
                <a:ea typeface="DejaVu Sans"/>
                <a:cs typeface="DejaVu Sans"/>
              </a:defRPr>
            </a:lvl8pPr>
            <a:lvl9pPr algn="l">
              <a:defRPr sz="3300" b="1">
                <a:solidFill>
                  <a:srgbClr val="173F43"/>
                </a:solidFill>
                <a:latin typeface="DejaVu Sans"/>
                <a:ea typeface="DejaVu Sans"/>
                <a:cs typeface="DejaVu Sans"/>
              </a:defRPr>
            </a:lvl9pPr>
          </a:lstStyle>
          <a:p xmlns:a="http://schemas.openxmlformats.org/drawingml/2006/main">
            <a:pPr algn="l">
              <a:defRPr sz="3300" b="1">
                <a:solidFill>
                  <a:srgbClr val="173F43"/>
                </a:solidFill>
                <a:latin typeface="DejaVu Sans"/>
                <a:ea typeface="DejaVu Sans"/>
                <a:cs typeface="DejaVu Sans"/>
              </a:defRPr>
            </a:pPr>
            <a:r>
              <a:rPr sz="3300" b="1">
                <a:solidFill>
                  <a:srgbClr val="173F43"/>
                </a:solidFill>
                <a:latin typeface="DejaVu Sans"/>
                <a:ea typeface="DejaVu Sans"/>
                <a:cs typeface="DejaVu Sans"/>
              </a:rPr>
              <a:t>Three roles, one conversation</a:t>
            </a:r>
          </a:p>
        </p:txBody>
      </p:sp>
      <p:sp>
        <p:nvSpPr>
          <p:cNvPr id="2" name="text-1">
            <a:extLst xmlns:a="http://schemas.openxmlformats.org/drawingml/2006/main">
              <a:ext uri="{FF2B5EF4-FFF2-40B4-BE49-F238E27FC236}">
                <a16:creationId xmlns:a16="http://schemas.microsoft.com/office/drawing/2014/main" id="{4E5B91AA-F840-4930-86FB-01A7E01AAB12}"/>
              </a:ext>
            </a:extLst>
          </p:cNvPr>
          <p:cNvSpPr>
            <a:spLocks xmlns:a="http://schemas.openxmlformats.org/drawingml/2006/main" noGrp="1"/>
          </p:cNvSpPr>
          <p:nvPr/>
        </p:nvSpPr>
        <p:spPr>
          <a:xfrm xmlns:a="http://schemas.openxmlformats.org/drawingml/2006/main">
            <a:off x="609600" y="6343650"/>
            <a:ext cx="2381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00" b="1">
                <a:solidFill>
                  <a:srgbClr val="52676A"/>
                </a:solidFill>
                <a:latin typeface="DejaVu Sans"/>
                <a:ea typeface="DejaVu Sans"/>
                <a:cs typeface="DejaVu Sans"/>
              </a:defRPr>
            </a:defPPr>
            <a:lvl1pPr algn="l">
              <a:defRPr sz="1200" b="1">
                <a:solidFill>
                  <a:srgbClr val="52676A"/>
                </a:solidFill>
                <a:latin typeface="DejaVu Sans"/>
                <a:ea typeface="DejaVu Sans"/>
                <a:cs typeface="DejaVu Sans"/>
              </a:defRPr>
            </a:lvl1pPr>
            <a:lvl2pPr algn="l">
              <a:defRPr sz="1200" b="1">
                <a:solidFill>
                  <a:srgbClr val="52676A"/>
                </a:solidFill>
                <a:latin typeface="DejaVu Sans"/>
                <a:ea typeface="DejaVu Sans"/>
                <a:cs typeface="DejaVu Sans"/>
              </a:defRPr>
            </a:lvl2pPr>
            <a:lvl3pPr algn="l">
              <a:defRPr sz="1200" b="1">
                <a:solidFill>
                  <a:srgbClr val="52676A"/>
                </a:solidFill>
                <a:latin typeface="DejaVu Sans"/>
                <a:ea typeface="DejaVu Sans"/>
                <a:cs typeface="DejaVu Sans"/>
              </a:defRPr>
            </a:lvl3pPr>
            <a:lvl4pPr algn="l">
              <a:defRPr sz="1200" b="1">
                <a:solidFill>
                  <a:srgbClr val="52676A"/>
                </a:solidFill>
                <a:latin typeface="DejaVu Sans"/>
                <a:ea typeface="DejaVu Sans"/>
                <a:cs typeface="DejaVu Sans"/>
              </a:defRPr>
            </a:lvl4pPr>
            <a:lvl5pPr algn="l">
              <a:defRPr sz="1200" b="1">
                <a:solidFill>
                  <a:srgbClr val="52676A"/>
                </a:solidFill>
                <a:latin typeface="DejaVu Sans"/>
                <a:ea typeface="DejaVu Sans"/>
                <a:cs typeface="DejaVu Sans"/>
              </a:defRPr>
            </a:lvl5pPr>
            <a:lvl6pPr algn="l">
              <a:defRPr sz="1200" b="1">
                <a:solidFill>
                  <a:srgbClr val="52676A"/>
                </a:solidFill>
                <a:latin typeface="DejaVu Sans"/>
                <a:ea typeface="DejaVu Sans"/>
                <a:cs typeface="DejaVu Sans"/>
              </a:defRPr>
            </a:lvl6pPr>
            <a:lvl7pPr algn="l">
              <a:defRPr sz="1200" b="1">
                <a:solidFill>
                  <a:srgbClr val="52676A"/>
                </a:solidFill>
                <a:latin typeface="DejaVu Sans"/>
                <a:ea typeface="DejaVu Sans"/>
                <a:cs typeface="DejaVu Sans"/>
              </a:defRPr>
            </a:lvl7pPr>
            <a:lvl8pPr algn="l">
              <a:defRPr sz="1200" b="1">
                <a:solidFill>
                  <a:srgbClr val="52676A"/>
                </a:solidFill>
                <a:latin typeface="DejaVu Sans"/>
                <a:ea typeface="DejaVu Sans"/>
                <a:cs typeface="DejaVu Sans"/>
              </a:defRPr>
            </a:lvl8pPr>
            <a:lvl9pPr algn="l">
              <a:defRPr sz="1200" b="1">
                <a:solidFill>
                  <a:srgbClr val="52676A"/>
                </a:solidFill>
                <a:latin typeface="DejaVu Sans"/>
                <a:ea typeface="DejaVu Sans"/>
                <a:cs typeface="DejaVu Sans"/>
              </a:defRPr>
            </a:lvl9pPr>
          </a:lstStyle>
          <a:p xmlns:a="http://schemas.openxmlformats.org/drawingml/2006/main">
            <a:pPr algn="l">
              <a:defRPr sz="1200" b="1">
                <a:solidFill>
                  <a:srgbClr val="52676A"/>
                </a:solidFill>
                <a:latin typeface="DejaVu Sans"/>
                <a:ea typeface="DejaVu Sans"/>
                <a:cs typeface="DejaVu Sans"/>
              </a:defRPr>
            </a:pPr>
            <a:r>
              <a:rPr sz="1200" b="1">
                <a:solidFill>
                  <a:srgbClr val="52676A"/>
                </a:solidFill>
                <a:latin typeface="DejaVu Sans"/>
                <a:ea typeface="DejaVu Sans"/>
                <a:cs typeface="DejaVu Sans"/>
              </a:rPr>
              <a:t>SAWUBONA</a:t>
            </a:r>
          </a:p>
        </p:txBody>
      </p:sp>
      <p:sp>
        <p:nvSpPr>
          <p:cNvPr id="3" name="text-2">
            <a:extLst xmlns:a="http://schemas.openxmlformats.org/drawingml/2006/main">
              <a:ext uri="{FF2B5EF4-FFF2-40B4-BE49-F238E27FC236}">
                <a16:creationId xmlns:a16="http://schemas.microsoft.com/office/drawing/2014/main" id="{B92A8BFA-F818-4202-9F5A-EE836627F606}"/>
              </a:ext>
            </a:extLst>
          </p:cNvPr>
          <p:cNvSpPr>
            <a:spLocks xmlns:a="http://schemas.openxmlformats.org/drawingml/2006/main" noGrp="1"/>
          </p:cNvSpPr>
          <p:nvPr/>
        </p:nvSpPr>
        <p:spPr>
          <a:xfrm xmlns:a="http://schemas.openxmlformats.org/drawingml/2006/main">
            <a:off x="11049000" y="6343650"/>
            <a:ext cx="5334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1200" b="0">
                <a:solidFill>
                  <a:srgbClr val="52676A"/>
                </a:solidFill>
                <a:latin typeface="DejaVu Sans"/>
                <a:ea typeface="DejaVu Sans"/>
                <a:cs typeface="DejaVu Sans"/>
              </a:defRPr>
            </a:defPPr>
            <a:lvl1pPr algn="r">
              <a:defRPr sz="1200" b="0">
                <a:solidFill>
                  <a:srgbClr val="52676A"/>
                </a:solidFill>
                <a:latin typeface="DejaVu Sans"/>
                <a:ea typeface="DejaVu Sans"/>
                <a:cs typeface="DejaVu Sans"/>
              </a:defRPr>
            </a:lvl1pPr>
            <a:lvl2pPr algn="r">
              <a:defRPr sz="1200" b="0">
                <a:solidFill>
                  <a:srgbClr val="52676A"/>
                </a:solidFill>
                <a:latin typeface="DejaVu Sans"/>
                <a:ea typeface="DejaVu Sans"/>
                <a:cs typeface="DejaVu Sans"/>
              </a:defRPr>
            </a:lvl2pPr>
            <a:lvl3pPr algn="r">
              <a:defRPr sz="1200" b="0">
                <a:solidFill>
                  <a:srgbClr val="52676A"/>
                </a:solidFill>
                <a:latin typeface="DejaVu Sans"/>
                <a:ea typeface="DejaVu Sans"/>
                <a:cs typeface="DejaVu Sans"/>
              </a:defRPr>
            </a:lvl3pPr>
            <a:lvl4pPr algn="r">
              <a:defRPr sz="1200" b="0">
                <a:solidFill>
                  <a:srgbClr val="52676A"/>
                </a:solidFill>
                <a:latin typeface="DejaVu Sans"/>
                <a:ea typeface="DejaVu Sans"/>
                <a:cs typeface="DejaVu Sans"/>
              </a:defRPr>
            </a:lvl4pPr>
            <a:lvl5pPr algn="r">
              <a:defRPr sz="1200" b="0">
                <a:solidFill>
                  <a:srgbClr val="52676A"/>
                </a:solidFill>
                <a:latin typeface="DejaVu Sans"/>
                <a:ea typeface="DejaVu Sans"/>
                <a:cs typeface="DejaVu Sans"/>
              </a:defRPr>
            </a:lvl5pPr>
            <a:lvl6pPr algn="r">
              <a:defRPr sz="1200" b="0">
                <a:solidFill>
                  <a:srgbClr val="52676A"/>
                </a:solidFill>
                <a:latin typeface="DejaVu Sans"/>
                <a:ea typeface="DejaVu Sans"/>
                <a:cs typeface="DejaVu Sans"/>
              </a:defRPr>
            </a:lvl6pPr>
            <a:lvl7pPr algn="r">
              <a:defRPr sz="1200" b="0">
                <a:solidFill>
                  <a:srgbClr val="52676A"/>
                </a:solidFill>
                <a:latin typeface="DejaVu Sans"/>
                <a:ea typeface="DejaVu Sans"/>
                <a:cs typeface="DejaVu Sans"/>
              </a:defRPr>
            </a:lvl7pPr>
            <a:lvl8pPr algn="r">
              <a:defRPr sz="1200" b="0">
                <a:solidFill>
                  <a:srgbClr val="52676A"/>
                </a:solidFill>
                <a:latin typeface="DejaVu Sans"/>
                <a:ea typeface="DejaVu Sans"/>
                <a:cs typeface="DejaVu Sans"/>
              </a:defRPr>
            </a:lvl8pPr>
            <a:lvl9pPr algn="r">
              <a:defRPr sz="1200" b="0">
                <a:solidFill>
                  <a:srgbClr val="52676A"/>
                </a:solidFill>
                <a:latin typeface="DejaVu Sans"/>
                <a:ea typeface="DejaVu Sans"/>
                <a:cs typeface="DejaVu Sans"/>
              </a:defRPr>
            </a:lvl9pPr>
          </a:lstStyle>
          <a:p xmlns:a="http://schemas.openxmlformats.org/drawingml/2006/main">
            <a:pPr algn="r">
              <a:defRPr sz="1200" b="0">
                <a:solidFill>
                  <a:srgbClr val="52676A"/>
                </a:solidFill>
                <a:latin typeface="DejaVu Sans"/>
                <a:ea typeface="DejaVu Sans"/>
                <a:cs typeface="DejaVu Sans"/>
              </a:defRPr>
            </a:pPr>
            <a:r>
              <a:rPr sz="1200" b="0">
                <a:solidFill>
                  <a:srgbClr val="52676A"/>
                </a:solidFill>
                <a:latin typeface="DejaVu Sans"/>
                <a:ea typeface="DejaVu Sans"/>
                <a:cs typeface="DejaVu Sans"/>
              </a:rPr>
              <a:t>16</a:t>
            </a:r>
          </a:p>
        </p:txBody>
      </p:sp>
      <p:sp>
        <p:nvSpPr>
          <p:cNvPr id="4" name="">
            <a:extLst xmlns:a="http://schemas.openxmlformats.org/drawingml/2006/main">
              <a:ext uri="{FF2B5EF4-FFF2-40B4-BE49-F238E27FC236}">
                <a16:creationId xmlns:a16="http://schemas.microsoft.com/office/drawing/2014/main" id="{5DCB0E43-4C20-4399-8E80-4FEF3FCA4204}"/>
              </a:ext>
            </a:extLst>
          </p:cNvPr>
          <p:cNvSpPr>
            <a:spLocks xmlns:a="http://schemas.openxmlformats.org/drawingml/2006/main" noGrp="1"/>
          </p:cNvSpPr>
          <p:nvPr/>
        </p:nvSpPr>
        <p:spPr>
          <a:xfrm xmlns:a="http://schemas.openxmlformats.org/drawingml/2006/main">
            <a:off x="609600" y="1714500"/>
            <a:ext cx="3238500" cy="0"/>
          </a:xfrm>
          <a:prstGeom xmlns:a="http://schemas.openxmlformats.org/drawingml/2006/main" prst="line">
            <a:avLst/>
          </a:prstGeom>
          <a:noFill xmlns:a="http://schemas.openxmlformats.org/drawingml/2006/main"/>
          <a:ln xmlns:a="http://schemas.openxmlformats.org/drawingml/2006/main" w="47625">
            <a:solidFill>
              <a:srgbClr val="173F43"/>
            </a:solidFill>
            <a:prstDash val="solid"/>
          </a:ln>
        </p:spPr>
      </p:sp>
      <p:sp>
        <p:nvSpPr>
          <p:cNvPr id="5" name="text-4">
            <a:extLst xmlns:a="http://schemas.openxmlformats.org/drawingml/2006/main">
              <a:ext uri="{FF2B5EF4-FFF2-40B4-BE49-F238E27FC236}">
                <a16:creationId xmlns:a16="http://schemas.microsoft.com/office/drawing/2014/main" id="{75F98A2C-2385-4139-AE0C-381D2F54C96D}"/>
              </a:ext>
            </a:extLst>
          </p:cNvPr>
          <p:cNvSpPr>
            <a:spLocks xmlns:a="http://schemas.openxmlformats.org/drawingml/2006/main" noGrp="1"/>
          </p:cNvSpPr>
          <p:nvPr/>
        </p:nvSpPr>
        <p:spPr>
          <a:xfrm xmlns:a="http://schemas.openxmlformats.org/drawingml/2006/main">
            <a:off x="609600" y="2000250"/>
            <a:ext cx="3286125"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875" b="1">
                <a:solidFill>
                  <a:srgbClr val="173F43"/>
                </a:solidFill>
                <a:latin typeface="DejaVu Sans"/>
                <a:ea typeface="DejaVu Sans"/>
                <a:cs typeface="DejaVu Sans"/>
              </a:defRPr>
            </a:defPPr>
            <a:lvl1pPr algn="l">
              <a:defRPr sz="1875" b="1">
                <a:solidFill>
                  <a:srgbClr val="173F43"/>
                </a:solidFill>
                <a:latin typeface="DejaVu Sans"/>
                <a:ea typeface="DejaVu Sans"/>
                <a:cs typeface="DejaVu Sans"/>
              </a:defRPr>
            </a:lvl1pPr>
            <a:lvl2pPr algn="l">
              <a:defRPr sz="1875" b="1">
                <a:solidFill>
                  <a:srgbClr val="173F43"/>
                </a:solidFill>
                <a:latin typeface="DejaVu Sans"/>
                <a:ea typeface="DejaVu Sans"/>
                <a:cs typeface="DejaVu Sans"/>
              </a:defRPr>
            </a:lvl2pPr>
            <a:lvl3pPr algn="l">
              <a:defRPr sz="1875" b="1">
                <a:solidFill>
                  <a:srgbClr val="173F43"/>
                </a:solidFill>
                <a:latin typeface="DejaVu Sans"/>
                <a:ea typeface="DejaVu Sans"/>
                <a:cs typeface="DejaVu Sans"/>
              </a:defRPr>
            </a:lvl3pPr>
            <a:lvl4pPr algn="l">
              <a:defRPr sz="1875" b="1">
                <a:solidFill>
                  <a:srgbClr val="173F43"/>
                </a:solidFill>
                <a:latin typeface="DejaVu Sans"/>
                <a:ea typeface="DejaVu Sans"/>
                <a:cs typeface="DejaVu Sans"/>
              </a:defRPr>
            </a:lvl4pPr>
            <a:lvl5pPr algn="l">
              <a:defRPr sz="1875" b="1">
                <a:solidFill>
                  <a:srgbClr val="173F43"/>
                </a:solidFill>
                <a:latin typeface="DejaVu Sans"/>
                <a:ea typeface="DejaVu Sans"/>
                <a:cs typeface="DejaVu Sans"/>
              </a:defRPr>
            </a:lvl5pPr>
            <a:lvl6pPr algn="l">
              <a:defRPr sz="1875" b="1">
                <a:solidFill>
                  <a:srgbClr val="173F43"/>
                </a:solidFill>
                <a:latin typeface="DejaVu Sans"/>
                <a:ea typeface="DejaVu Sans"/>
                <a:cs typeface="DejaVu Sans"/>
              </a:defRPr>
            </a:lvl6pPr>
            <a:lvl7pPr algn="l">
              <a:defRPr sz="1875" b="1">
                <a:solidFill>
                  <a:srgbClr val="173F43"/>
                </a:solidFill>
                <a:latin typeface="DejaVu Sans"/>
                <a:ea typeface="DejaVu Sans"/>
                <a:cs typeface="DejaVu Sans"/>
              </a:defRPr>
            </a:lvl7pPr>
            <a:lvl8pPr algn="l">
              <a:defRPr sz="1875" b="1">
                <a:solidFill>
                  <a:srgbClr val="173F43"/>
                </a:solidFill>
                <a:latin typeface="DejaVu Sans"/>
                <a:ea typeface="DejaVu Sans"/>
                <a:cs typeface="DejaVu Sans"/>
              </a:defRPr>
            </a:lvl8pPr>
            <a:lvl9pPr algn="l">
              <a:defRPr sz="1875" b="1">
                <a:solidFill>
                  <a:srgbClr val="173F43"/>
                </a:solidFill>
                <a:latin typeface="DejaVu Sans"/>
                <a:ea typeface="DejaVu Sans"/>
                <a:cs typeface="DejaVu Sans"/>
              </a:defRPr>
            </a:lvl9pPr>
          </a:lstStyle>
          <a:p xmlns:a="http://schemas.openxmlformats.org/drawingml/2006/main">
            <a:pPr algn="l">
              <a:defRPr sz="1875" b="1">
                <a:solidFill>
                  <a:srgbClr val="173F43"/>
                </a:solidFill>
                <a:latin typeface="DejaVu Sans"/>
                <a:ea typeface="DejaVu Sans"/>
                <a:cs typeface="DejaVu Sans"/>
              </a:defRPr>
            </a:pPr>
            <a:r>
              <a:rPr sz="1875" b="1">
                <a:solidFill>
                  <a:srgbClr val="173F43"/>
                </a:solidFill>
                <a:latin typeface="DejaVu Sans"/>
                <a:ea typeface="DejaVu Sans"/>
                <a:cs typeface="DejaVu Sans"/>
              </a:rPr>
              <a:t>SPEAKER</a:t>
            </a:r>
          </a:p>
        </p:txBody>
      </p:sp>
      <p:sp>
        <p:nvSpPr>
          <p:cNvPr id="6" name="text-5">
            <a:extLst xmlns:a="http://schemas.openxmlformats.org/drawingml/2006/main">
              <a:ext uri="{FF2B5EF4-FFF2-40B4-BE49-F238E27FC236}">
                <a16:creationId xmlns:a16="http://schemas.microsoft.com/office/drawing/2014/main" id="{C4E2AACB-4439-4DF6-B6B7-590FA9626DED}"/>
              </a:ext>
            </a:extLst>
          </p:cNvPr>
          <p:cNvSpPr>
            <a:spLocks xmlns:a="http://schemas.openxmlformats.org/drawingml/2006/main" noGrp="1"/>
          </p:cNvSpPr>
          <p:nvPr/>
        </p:nvSpPr>
        <p:spPr>
          <a:xfrm xmlns:a="http://schemas.openxmlformats.org/drawingml/2006/main">
            <a:off x="609600" y="2886075"/>
            <a:ext cx="3286125" cy="2038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325" b="0">
                <a:solidFill>
                  <a:srgbClr val="173F43"/>
                </a:solidFill>
                <a:latin typeface="DejaVu Sans"/>
                <a:ea typeface="DejaVu Sans"/>
                <a:cs typeface="DejaVu Sans"/>
              </a:defRPr>
            </a:defPPr>
            <a:lvl1pPr algn="l">
              <a:defRPr sz="2325" b="0">
                <a:solidFill>
                  <a:srgbClr val="173F43"/>
                </a:solidFill>
                <a:latin typeface="DejaVu Sans"/>
                <a:ea typeface="DejaVu Sans"/>
                <a:cs typeface="DejaVu Sans"/>
              </a:defRPr>
            </a:lvl1pPr>
            <a:lvl2pPr algn="l">
              <a:defRPr sz="2325" b="0">
                <a:solidFill>
                  <a:srgbClr val="173F43"/>
                </a:solidFill>
                <a:latin typeface="DejaVu Sans"/>
                <a:ea typeface="DejaVu Sans"/>
                <a:cs typeface="DejaVu Sans"/>
              </a:defRPr>
            </a:lvl2pPr>
            <a:lvl3pPr algn="l">
              <a:defRPr sz="2325" b="0">
                <a:solidFill>
                  <a:srgbClr val="173F43"/>
                </a:solidFill>
                <a:latin typeface="DejaVu Sans"/>
                <a:ea typeface="DejaVu Sans"/>
                <a:cs typeface="DejaVu Sans"/>
              </a:defRPr>
            </a:lvl3pPr>
            <a:lvl4pPr algn="l">
              <a:defRPr sz="2325" b="0">
                <a:solidFill>
                  <a:srgbClr val="173F43"/>
                </a:solidFill>
                <a:latin typeface="DejaVu Sans"/>
                <a:ea typeface="DejaVu Sans"/>
                <a:cs typeface="DejaVu Sans"/>
              </a:defRPr>
            </a:lvl4pPr>
            <a:lvl5pPr algn="l">
              <a:defRPr sz="2325" b="0">
                <a:solidFill>
                  <a:srgbClr val="173F43"/>
                </a:solidFill>
                <a:latin typeface="DejaVu Sans"/>
                <a:ea typeface="DejaVu Sans"/>
                <a:cs typeface="DejaVu Sans"/>
              </a:defRPr>
            </a:lvl5pPr>
            <a:lvl6pPr algn="l">
              <a:defRPr sz="2325" b="0">
                <a:solidFill>
                  <a:srgbClr val="173F43"/>
                </a:solidFill>
                <a:latin typeface="DejaVu Sans"/>
                <a:ea typeface="DejaVu Sans"/>
                <a:cs typeface="DejaVu Sans"/>
              </a:defRPr>
            </a:lvl6pPr>
            <a:lvl7pPr algn="l">
              <a:defRPr sz="2325" b="0">
                <a:solidFill>
                  <a:srgbClr val="173F43"/>
                </a:solidFill>
                <a:latin typeface="DejaVu Sans"/>
                <a:ea typeface="DejaVu Sans"/>
                <a:cs typeface="DejaVu Sans"/>
              </a:defRPr>
            </a:lvl7pPr>
            <a:lvl8pPr algn="l">
              <a:defRPr sz="2325" b="0">
                <a:solidFill>
                  <a:srgbClr val="173F43"/>
                </a:solidFill>
                <a:latin typeface="DejaVu Sans"/>
                <a:ea typeface="DejaVu Sans"/>
                <a:cs typeface="DejaVu Sans"/>
              </a:defRPr>
            </a:lvl8pPr>
            <a:lvl9pPr algn="l">
              <a:defRPr sz="2325" b="0">
                <a:solidFill>
                  <a:srgbClr val="173F43"/>
                </a:solidFill>
                <a:latin typeface="DejaVu Sans"/>
                <a:ea typeface="DejaVu Sans"/>
                <a:cs typeface="DejaVu Sans"/>
              </a:defRPr>
            </a:lvl9pPr>
          </a:lstStyle>
          <a:p xmlns:a="http://schemas.openxmlformats.org/drawingml/2006/main">
            <a:pPr algn="l">
              <a:defRPr sz="2325" b="0">
                <a:solidFill>
                  <a:srgbClr val="173F43"/>
                </a:solidFill>
                <a:latin typeface="DejaVu Sans"/>
                <a:ea typeface="DejaVu Sans"/>
                <a:cs typeface="DejaVu Sans"/>
              </a:defRPr>
            </a:pPr>
            <a:r>
              <a:rPr sz="2325" b="0">
                <a:solidFill>
                  <a:srgbClr val="173F43"/>
                </a:solidFill>
                <a:latin typeface="DejaVu Sans"/>
                <a:ea typeface="DejaVu Sans"/>
                <a:cs typeface="DejaVu Sans"/>
              </a:rPr>
              <a:t>Choose a mild everyday topic or use Tariro.</a:t>
            </a:r>
          </a:p>
        </p:txBody>
      </p:sp>
      <p:sp>
        <p:nvSpPr>
          <p:cNvPr id="7" name="">
            <a:extLst xmlns:a="http://schemas.openxmlformats.org/drawingml/2006/main">
              <a:ext uri="{FF2B5EF4-FFF2-40B4-BE49-F238E27FC236}">
                <a16:creationId xmlns:a16="http://schemas.microsoft.com/office/drawing/2014/main" id="{EADA4EC3-ADC4-4DC7-B012-1A90ADE94D04}"/>
              </a:ext>
            </a:extLst>
          </p:cNvPr>
          <p:cNvSpPr>
            <a:spLocks xmlns:a="http://schemas.openxmlformats.org/drawingml/2006/main" noGrp="1"/>
          </p:cNvSpPr>
          <p:nvPr/>
        </p:nvSpPr>
        <p:spPr>
          <a:xfrm xmlns:a="http://schemas.openxmlformats.org/drawingml/2006/main">
            <a:off x="4352925" y="1714500"/>
            <a:ext cx="3238500" cy="0"/>
          </a:xfrm>
          <a:prstGeom xmlns:a="http://schemas.openxmlformats.org/drawingml/2006/main" prst="line">
            <a:avLst/>
          </a:prstGeom>
          <a:noFill xmlns:a="http://schemas.openxmlformats.org/drawingml/2006/main"/>
          <a:ln xmlns:a="http://schemas.openxmlformats.org/drawingml/2006/main" w="47625">
            <a:solidFill>
              <a:srgbClr val="A95237"/>
            </a:solidFill>
            <a:prstDash val="solid"/>
          </a:ln>
        </p:spPr>
      </p:sp>
      <p:sp>
        <p:nvSpPr>
          <p:cNvPr id="8" name="text-7">
            <a:extLst xmlns:a="http://schemas.openxmlformats.org/drawingml/2006/main">
              <a:ext uri="{FF2B5EF4-FFF2-40B4-BE49-F238E27FC236}">
                <a16:creationId xmlns:a16="http://schemas.microsoft.com/office/drawing/2014/main" id="{278367FE-AF09-4A9C-899D-A217205E485D}"/>
              </a:ext>
            </a:extLst>
          </p:cNvPr>
          <p:cNvSpPr>
            <a:spLocks xmlns:a="http://schemas.openxmlformats.org/drawingml/2006/main" noGrp="1"/>
          </p:cNvSpPr>
          <p:nvPr/>
        </p:nvSpPr>
        <p:spPr>
          <a:xfrm xmlns:a="http://schemas.openxmlformats.org/drawingml/2006/main">
            <a:off x="4352925" y="2000250"/>
            <a:ext cx="3286125"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875" b="1">
                <a:solidFill>
                  <a:srgbClr val="A95237"/>
                </a:solidFill>
                <a:latin typeface="DejaVu Sans"/>
                <a:ea typeface="DejaVu Sans"/>
                <a:cs typeface="DejaVu Sans"/>
              </a:defRPr>
            </a:defPPr>
            <a:lvl1pPr algn="l">
              <a:defRPr sz="1875" b="1">
                <a:solidFill>
                  <a:srgbClr val="A95237"/>
                </a:solidFill>
                <a:latin typeface="DejaVu Sans"/>
                <a:ea typeface="DejaVu Sans"/>
                <a:cs typeface="DejaVu Sans"/>
              </a:defRPr>
            </a:lvl1pPr>
            <a:lvl2pPr algn="l">
              <a:defRPr sz="1875" b="1">
                <a:solidFill>
                  <a:srgbClr val="A95237"/>
                </a:solidFill>
                <a:latin typeface="DejaVu Sans"/>
                <a:ea typeface="DejaVu Sans"/>
                <a:cs typeface="DejaVu Sans"/>
              </a:defRPr>
            </a:lvl2pPr>
            <a:lvl3pPr algn="l">
              <a:defRPr sz="1875" b="1">
                <a:solidFill>
                  <a:srgbClr val="A95237"/>
                </a:solidFill>
                <a:latin typeface="DejaVu Sans"/>
                <a:ea typeface="DejaVu Sans"/>
                <a:cs typeface="DejaVu Sans"/>
              </a:defRPr>
            </a:lvl3pPr>
            <a:lvl4pPr algn="l">
              <a:defRPr sz="1875" b="1">
                <a:solidFill>
                  <a:srgbClr val="A95237"/>
                </a:solidFill>
                <a:latin typeface="DejaVu Sans"/>
                <a:ea typeface="DejaVu Sans"/>
                <a:cs typeface="DejaVu Sans"/>
              </a:defRPr>
            </a:lvl4pPr>
            <a:lvl5pPr algn="l">
              <a:defRPr sz="1875" b="1">
                <a:solidFill>
                  <a:srgbClr val="A95237"/>
                </a:solidFill>
                <a:latin typeface="DejaVu Sans"/>
                <a:ea typeface="DejaVu Sans"/>
                <a:cs typeface="DejaVu Sans"/>
              </a:defRPr>
            </a:lvl5pPr>
            <a:lvl6pPr algn="l">
              <a:defRPr sz="1875" b="1">
                <a:solidFill>
                  <a:srgbClr val="A95237"/>
                </a:solidFill>
                <a:latin typeface="DejaVu Sans"/>
                <a:ea typeface="DejaVu Sans"/>
                <a:cs typeface="DejaVu Sans"/>
              </a:defRPr>
            </a:lvl6pPr>
            <a:lvl7pPr algn="l">
              <a:defRPr sz="1875" b="1">
                <a:solidFill>
                  <a:srgbClr val="A95237"/>
                </a:solidFill>
                <a:latin typeface="DejaVu Sans"/>
                <a:ea typeface="DejaVu Sans"/>
                <a:cs typeface="DejaVu Sans"/>
              </a:defRPr>
            </a:lvl7pPr>
            <a:lvl8pPr algn="l">
              <a:defRPr sz="1875" b="1">
                <a:solidFill>
                  <a:srgbClr val="A95237"/>
                </a:solidFill>
                <a:latin typeface="DejaVu Sans"/>
                <a:ea typeface="DejaVu Sans"/>
                <a:cs typeface="DejaVu Sans"/>
              </a:defRPr>
            </a:lvl8pPr>
            <a:lvl9pPr algn="l">
              <a:defRPr sz="1875" b="1">
                <a:solidFill>
                  <a:srgbClr val="A95237"/>
                </a:solidFill>
                <a:latin typeface="DejaVu Sans"/>
                <a:ea typeface="DejaVu Sans"/>
                <a:cs typeface="DejaVu Sans"/>
              </a:defRPr>
            </a:lvl9pPr>
          </a:lstStyle>
          <a:p xmlns:a="http://schemas.openxmlformats.org/drawingml/2006/main">
            <a:pPr algn="l">
              <a:defRPr sz="1875" b="1">
                <a:solidFill>
                  <a:srgbClr val="A95237"/>
                </a:solidFill>
                <a:latin typeface="DejaVu Sans"/>
                <a:ea typeface="DejaVu Sans"/>
                <a:cs typeface="DejaVu Sans"/>
              </a:defRPr>
            </a:pPr>
            <a:r>
              <a:rPr sz="1875" b="1">
                <a:solidFill>
                  <a:srgbClr val="A95237"/>
                </a:solidFill>
                <a:latin typeface="DejaVu Sans"/>
                <a:ea typeface="DejaVu Sans"/>
                <a:cs typeface="DejaVu Sans"/>
              </a:rPr>
              <a:t>LISTENER</a:t>
            </a:r>
          </a:p>
        </p:txBody>
      </p:sp>
      <p:sp>
        <p:nvSpPr>
          <p:cNvPr id="9" name="text-8">
            <a:extLst xmlns:a="http://schemas.openxmlformats.org/drawingml/2006/main">
              <a:ext uri="{FF2B5EF4-FFF2-40B4-BE49-F238E27FC236}">
                <a16:creationId xmlns:a16="http://schemas.microsoft.com/office/drawing/2014/main" id="{A84FCB28-9304-477C-925B-D90662D0546E}"/>
              </a:ext>
            </a:extLst>
          </p:cNvPr>
          <p:cNvSpPr>
            <a:spLocks xmlns:a="http://schemas.openxmlformats.org/drawingml/2006/main" noGrp="1"/>
          </p:cNvSpPr>
          <p:nvPr/>
        </p:nvSpPr>
        <p:spPr>
          <a:xfrm xmlns:a="http://schemas.openxmlformats.org/drawingml/2006/main">
            <a:off x="4352925" y="2886075"/>
            <a:ext cx="3286125" cy="2038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325" b="0">
                <a:solidFill>
                  <a:srgbClr val="173F43"/>
                </a:solidFill>
                <a:latin typeface="DejaVu Sans"/>
                <a:ea typeface="DejaVu Sans"/>
                <a:cs typeface="DejaVu Sans"/>
              </a:defRPr>
            </a:defPPr>
            <a:lvl1pPr algn="l">
              <a:defRPr sz="2325" b="0">
                <a:solidFill>
                  <a:srgbClr val="173F43"/>
                </a:solidFill>
                <a:latin typeface="DejaVu Sans"/>
                <a:ea typeface="DejaVu Sans"/>
                <a:cs typeface="DejaVu Sans"/>
              </a:defRPr>
            </a:lvl1pPr>
            <a:lvl2pPr algn="l">
              <a:defRPr sz="2325" b="0">
                <a:solidFill>
                  <a:srgbClr val="173F43"/>
                </a:solidFill>
                <a:latin typeface="DejaVu Sans"/>
                <a:ea typeface="DejaVu Sans"/>
                <a:cs typeface="DejaVu Sans"/>
              </a:defRPr>
            </a:lvl2pPr>
            <a:lvl3pPr algn="l">
              <a:defRPr sz="2325" b="0">
                <a:solidFill>
                  <a:srgbClr val="173F43"/>
                </a:solidFill>
                <a:latin typeface="DejaVu Sans"/>
                <a:ea typeface="DejaVu Sans"/>
                <a:cs typeface="DejaVu Sans"/>
              </a:defRPr>
            </a:lvl3pPr>
            <a:lvl4pPr algn="l">
              <a:defRPr sz="2325" b="0">
                <a:solidFill>
                  <a:srgbClr val="173F43"/>
                </a:solidFill>
                <a:latin typeface="DejaVu Sans"/>
                <a:ea typeface="DejaVu Sans"/>
                <a:cs typeface="DejaVu Sans"/>
              </a:defRPr>
            </a:lvl4pPr>
            <a:lvl5pPr algn="l">
              <a:defRPr sz="2325" b="0">
                <a:solidFill>
                  <a:srgbClr val="173F43"/>
                </a:solidFill>
                <a:latin typeface="DejaVu Sans"/>
                <a:ea typeface="DejaVu Sans"/>
                <a:cs typeface="DejaVu Sans"/>
              </a:defRPr>
            </a:lvl5pPr>
            <a:lvl6pPr algn="l">
              <a:defRPr sz="2325" b="0">
                <a:solidFill>
                  <a:srgbClr val="173F43"/>
                </a:solidFill>
                <a:latin typeface="DejaVu Sans"/>
                <a:ea typeface="DejaVu Sans"/>
                <a:cs typeface="DejaVu Sans"/>
              </a:defRPr>
            </a:lvl6pPr>
            <a:lvl7pPr algn="l">
              <a:defRPr sz="2325" b="0">
                <a:solidFill>
                  <a:srgbClr val="173F43"/>
                </a:solidFill>
                <a:latin typeface="DejaVu Sans"/>
                <a:ea typeface="DejaVu Sans"/>
                <a:cs typeface="DejaVu Sans"/>
              </a:defRPr>
            </a:lvl7pPr>
            <a:lvl8pPr algn="l">
              <a:defRPr sz="2325" b="0">
                <a:solidFill>
                  <a:srgbClr val="173F43"/>
                </a:solidFill>
                <a:latin typeface="DejaVu Sans"/>
                <a:ea typeface="DejaVu Sans"/>
                <a:cs typeface="DejaVu Sans"/>
              </a:defRPr>
            </a:lvl8pPr>
            <a:lvl9pPr algn="l">
              <a:defRPr sz="2325" b="0">
                <a:solidFill>
                  <a:srgbClr val="173F43"/>
                </a:solidFill>
                <a:latin typeface="DejaVu Sans"/>
                <a:ea typeface="DejaVu Sans"/>
                <a:cs typeface="DejaVu Sans"/>
              </a:defRPr>
            </a:lvl9pPr>
          </a:lstStyle>
          <a:p xmlns:a="http://schemas.openxmlformats.org/drawingml/2006/main">
            <a:pPr algn="l">
              <a:defRPr sz="2325" b="0">
                <a:solidFill>
                  <a:srgbClr val="173F43"/>
                </a:solidFill>
                <a:latin typeface="DejaVu Sans"/>
                <a:ea typeface="DejaVu Sans"/>
                <a:cs typeface="DejaVu Sans"/>
              </a:defRPr>
            </a:pPr>
            <a:r>
              <a:rPr sz="2325" b="0">
                <a:solidFill>
                  <a:srgbClr val="173F43"/>
                </a:solidFill>
                <a:latin typeface="DejaVu Sans"/>
                <a:ea typeface="DejaVu Sans"/>
                <a:cs typeface="DejaVu Sans"/>
              </a:rPr>
              <a:t>Ask permission, listen and reflect.</a:t>
            </a:r>
          </a:p>
        </p:txBody>
      </p:sp>
      <p:sp>
        <p:nvSpPr>
          <p:cNvPr id="10" name="">
            <a:extLst xmlns:a="http://schemas.openxmlformats.org/drawingml/2006/main">
              <a:ext uri="{FF2B5EF4-FFF2-40B4-BE49-F238E27FC236}">
                <a16:creationId xmlns:a16="http://schemas.microsoft.com/office/drawing/2014/main" id="{953B39AB-F869-4A94-8E0F-8BCD0115FBFD}"/>
              </a:ext>
            </a:extLst>
          </p:cNvPr>
          <p:cNvSpPr>
            <a:spLocks xmlns:a="http://schemas.openxmlformats.org/drawingml/2006/main" noGrp="1"/>
          </p:cNvSpPr>
          <p:nvPr/>
        </p:nvSpPr>
        <p:spPr>
          <a:xfrm xmlns:a="http://schemas.openxmlformats.org/drawingml/2006/main">
            <a:off x="8096250" y="1714500"/>
            <a:ext cx="3238500" cy="0"/>
          </a:xfrm>
          <a:prstGeom xmlns:a="http://schemas.openxmlformats.org/drawingml/2006/main" prst="line">
            <a:avLst/>
          </a:prstGeom>
          <a:noFill xmlns:a="http://schemas.openxmlformats.org/drawingml/2006/main"/>
          <a:ln xmlns:a="http://schemas.openxmlformats.org/drawingml/2006/main" w="47625">
            <a:solidFill>
              <a:srgbClr val="173F43"/>
            </a:solidFill>
            <a:prstDash val="solid"/>
          </a:ln>
        </p:spPr>
      </p:sp>
      <p:sp>
        <p:nvSpPr>
          <p:cNvPr id="11" name="text-10">
            <a:extLst xmlns:a="http://schemas.openxmlformats.org/drawingml/2006/main">
              <a:ext uri="{FF2B5EF4-FFF2-40B4-BE49-F238E27FC236}">
                <a16:creationId xmlns:a16="http://schemas.microsoft.com/office/drawing/2014/main" id="{84506049-540C-4BEA-9767-3F7E27F74988}"/>
              </a:ext>
            </a:extLst>
          </p:cNvPr>
          <p:cNvSpPr>
            <a:spLocks xmlns:a="http://schemas.openxmlformats.org/drawingml/2006/main" noGrp="1"/>
          </p:cNvSpPr>
          <p:nvPr/>
        </p:nvSpPr>
        <p:spPr>
          <a:xfrm xmlns:a="http://schemas.openxmlformats.org/drawingml/2006/main">
            <a:off x="8096250" y="2000250"/>
            <a:ext cx="3286125"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875" b="1">
                <a:solidFill>
                  <a:srgbClr val="173F43"/>
                </a:solidFill>
                <a:latin typeface="DejaVu Sans"/>
                <a:ea typeface="DejaVu Sans"/>
                <a:cs typeface="DejaVu Sans"/>
              </a:defRPr>
            </a:defPPr>
            <a:lvl1pPr algn="l">
              <a:defRPr sz="1875" b="1">
                <a:solidFill>
                  <a:srgbClr val="173F43"/>
                </a:solidFill>
                <a:latin typeface="DejaVu Sans"/>
                <a:ea typeface="DejaVu Sans"/>
                <a:cs typeface="DejaVu Sans"/>
              </a:defRPr>
            </a:lvl1pPr>
            <a:lvl2pPr algn="l">
              <a:defRPr sz="1875" b="1">
                <a:solidFill>
                  <a:srgbClr val="173F43"/>
                </a:solidFill>
                <a:latin typeface="DejaVu Sans"/>
                <a:ea typeface="DejaVu Sans"/>
                <a:cs typeface="DejaVu Sans"/>
              </a:defRPr>
            </a:lvl2pPr>
            <a:lvl3pPr algn="l">
              <a:defRPr sz="1875" b="1">
                <a:solidFill>
                  <a:srgbClr val="173F43"/>
                </a:solidFill>
                <a:latin typeface="DejaVu Sans"/>
                <a:ea typeface="DejaVu Sans"/>
                <a:cs typeface="DejaVu Sans"/>
              </a:defRPr>
            </a:lvl3pPr>
            <a:lvl4pPr algn="l">
              <a:defRPr sz="1875" b="1">
                <a:solidFill>
                  <a:srgbClr val="173F43"/>
                </a:solidFill>
                <a:latin typeface="DejaVu Sans"/>
                <a:ea typeface="DejaVu Sans"/>
                <a:cs typeface="DejaVu Sans"/>
              </a:defRPr>
            </a:lvl4pPr>
            <a:lvl5pPr algn="l">
              <a:defRPr sz="1875" b="1">
                <a:solidFill>
                  <a:srgbClr val="173F43"/>
                </a:solidFill>
                <a:latin typeface="DejaVu Sans"/>
                <a:ea typeface="DejaVu Sans"/>
                <a:cs typeface="DejaVu Sans"/>
              </a:defRPr>
            </a:lvl5pPr>
            <a:lvl6pPr algn="l">
              <a:defRPr sz="1875" b="1">
                <a:solidFill>
                  <a:srgbClr val="173F43"/>
                </a:solidFill>
                <a:latin typeface="DejaVu Sans"/>
                <a:ea typeface="DejaVu Sans"/>
                <a:cs typeface="DejaVu Sans"/>
              </a:defRPr>
            </a:lvl6pPr>
            <a:lvl7pPr algn="l">
              <a:defRPr sz="1875" b="1">
                <a:solidFill>
                  <a:srgbClr val="173F43"/>
                </a:solidFill>
                <a:latin typeface="DejaVu Sans"/>
                <a:ea typeface="DejaVu Sans"/>
                <a:cs typeface="DejaVu Sans"/>
              </a:defRPr>
            </a:lvl7pPr>
            <a:lvl8pPr algn="l">
              <a:defRPr sz="1875" b="1">
                <a:solidFill>
                  <a:srgbClr val="173F43"/>
                </a:solidFill>
                <a:latin typeface="DejaVu Sans"/>
                <a:ea typeface="DejaVu Sans"/>
                <a:cs typeface="DejaVu Sans"/>
              </a:defRPr>
            </a:lvl8pPr>
            <a:lvl9pPr algn="l">
              <a:defRPr sz="1875" b="1">
                <a:solidFill>
                  <a:srgbClr val="173F43"/>
                </a:solidFill>
                <a:latin typeface="DejaVu Sans"/>
                <a:ea typeface="DejaVu Sans"/>
                <a:cs typeface="DejaVu Sans"/>
              </a:defRPr>
            </a:lvl9pPr>
          </a:lstStyle>
          <a:p xmlns:a="http://schemas.openxmlformats.org/drawingml/2006/main">
            <a:pPr algn="l">
              <a:defRPr sz="1875" b="1">
                <a:solidFill>
                  <a:srgbClr val="173F43"/>
                </a:solidFill>
                <a:latin typeface="DejaVu Sans"/>
                <a:ea typeface="DejaVu Sans"/>
                <a:cs typeface="DejaVu Sans"/>
              </a:defRPr>
            </a:pPr>
            <a:r>
              <a:rPr sz="1875" b="1">
                <a:solidFill>
                  <a:srgbClr val="173F43"/>
                </a:solidFill>
                <a:latin typeface="DejaVu Sans"/>
                <a:ea typeface="DejaVu Sans"/>
                <a:cs typeface="DejaVu Sans"/>
              </a:rPr>
              <a:t>OBSERVER</a:t>
            </a:r>
          </a:p>
        </p:txBody>
      </p:sp>
      <p:sp>
        <p:nvSpPr>
          <p:cNvPr id="12" name="text-11">
            <a:extLst xmlns:a="http://schemas.openxmlformats.org/drawingml/2006/main">
              <a:ext uri="{FF2B5EF4-FFF2-40B4-BE49-F238E27FC236}">
                <a16:creationId xmlns:a16="http://schemas.microsoft.com/office/drawing/2014/main" id="{75B7D40B-6F23-4F92-9655-84CB986746AE}"/>
              </a:ext>
            </a:extLst>
          </p:cNvPr>
          <p:cNvSpPr>
            <a:spLocks xmlns:a="http://schemas.openxmlformats.org/drawingml/2006/main" noGrp="1"/>
          </p:cNvSpPr>
          <p:nvPr/>
        </p:nvSpPr>
        <p:spPr>
          <a:xfrm xmlns:a="http://schemas.openxmlformats.org/drawingml/2006/main">
            <a:off x="8096250" y="2886075"/>
            <a:ext cx="3286125" cy="2038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325" b="0">
                <a:solidFill>
                  <a:srgbClr val="173F43"/>
                </a:solidFill>
                <a:latin typeface="DejaVu Sans"/>
                <a:ea typeface="DejaVu Sans"/>
                <a:cs typeface="DejaVu Sans"/>
              </a:defRPr>
            </a:defPPr>
            <a:lvl1pPr algn="l">
              <a:defRPr sz="2325" b="0">
                <a:solidFill>
                  <a:srgbClr val="173F43"/>
                </a:solidFill>
                <a:latin typeface="DejaVu Sans"/>
                <a:ea typeface="DejaVu Sans"/>
                <a:cs typeface="DejaVu Sans"/>
              </a:defRPr>
            </a:lvl1pPr>
            <a:lvl2pPr algn="l">
              <a:defRPr sz="2325" b="0">
                <a:solidFill>
                  <a:srgbClr val="173F43"/>
                </a:solidFill>
                <a:latin typeface="DejaVu Sans"/>
                <a:ea typeface="DejaVu Sans"/>
                <a:cs typeface="DejaVu Sans"/>
              </a:defRPr>
            </a:lvl2pPr>
            <a:lvl3pPr algn="l">
              <a:defRPr sz="2325" b="0">
                <a:solidFill>
                  <a:srgbClr val="173F43"/>
                </a:solidFill>
                <a:latin typeface="DejaVu Sans"/>
                <a:ea typeface="DejaVu Sans"/>
                <a:cs typeface="DejaVu Sans"/>
              </a:defRPr>
            </a:lvl3pPr>
            <a:lvl4pPr algn="l">
              <a:defRPr sz="2325" b="0">
                <a:solidFill>
                  <a:srgbClr val="173F43"/>
                </a:solidFill>
                <a:latin typeface="DejaVu Sans"/>
                <a:ea typeface="DejaVu Sans"/>
                <a:cs typeface="DejaVu Sans"/>
              </a:defRPr>
            </a:lvl4pPr>
            <a:lvl5pPr algn="l">
              <a:defRPr sz="2325" b="0">
                <a:solidFill>
                  <a:srgbClr val="173F43"/>
                </a:solidFill>
                <a:latin typeface="DejaVu Sans"/>
                <a:ea typeface="DejaVu Sans"/>
                <a:cs typeface="DejaVu Sans"/>
              </a:defRPr>
            </a:lvl5pPr>
            <a:lvl6pPr algn="l">
              <a:defRPr sz="2325" b="0">
                <a:solidFill>
                  <a:srgbClr val="173F43"/>
                </a:solidFill>
                <a:latin typeface="DejaVu Sans"/>
                <a:ea typeface="DejaVu Sans"/>
                <a:cs typeface="DejaVu Sans"/>
              </a:defRPr>
            </a:lvl6pPr>
            <a:lvl7pPr algn="l">
              <a:defRPr sz="2325" b="0">
                <a:solidFill>
                  <a:srgbClr val="173F43"/>
                </a:solidFill>
                <a:latin typeface="DejaVu Sans"/>
                <a:ea typeface="DejaVu Sans"/>
                <a:cs typeface="DejaVu Sans"/>
              </a:defRPr>
            </a:lvl7pPr>
            <a:lvl8pPr algn="l">
              <a:defRPr sz="2325" b="0">
                <a:solidFill>
                  <a:srgbClr val="173F43"/>
                </a:solidFill>
                <a:latin typeface="DejaVu Sans"/>
                <a:ea typeface="DejaVu Sans"/>
                <a:cs typeface="DejaVu Sans"/>
              </a:defRPr>
            </a:lvl8pPr>
            <a:lvl9pPr algn="l">
              <a:defRPr sz="2325" b="0">
                <a:solidFill>
                  <a:srgbClr val="173F43"/>
                </a:solidFill>
                <a:latin typeface="DejaVu Sans"/>
                <a:ea typeface="DejaVu Sans"/>
                <a:cs typeface="DejaVu Sans"/>
              </a:defRPr>
            </a:lvl9pPr>
          </a:lstStyle>
          <a:p xmlns:a="http://schemas.openxmlformats.org/drawingml/2006/main">
            <a:pPr algn="l">
              <a:defRPr sz="2325" b="0">
                <a:solidFill>
                  <a:srgbClr val="173F43"/>
                </a:solidFill>
                <a:latin typeface="DejaVu Sans"/>
                <a:ea typeface="DejaVu Sans"/>
                <a:cs typeface="DejaVu Sans"/>
              </a:defRPr>
            </a:pPr>
            <a:r>
              <a:rPr sz="2325" b="0">
                <a:solidFill>
                  <a:srgbClr val="173F43"/>
                </a:solidFill>
                <a:latin typeface="DejaVu Sans"/>
                <a:ea typeface="DejaVu Sans"/>
                <a:cs typeface="DejaVu Sans"/>
              </a:rPr>
              <a:t>Notice choice, attention and consent.</a:t>
            </a:r>
          </a:p>
        </p:txBody>
      </p:sp>
      <p:sp>
        <p:nvSpPr>
          <p:cNvPr id="13" name="text-12">
            <a:extLst xmlns:a="http://schemas.openxmlformats.org/drawingml/2006/main">
              <a:ext uri="{FF2B5EF4-FFF2-40B4-BE49-F238E27FC236}">
                <a16:creationId xmlns:a16="http://schemas.microsoft.com/office/drawing/2014/main" id="{EDA2B9EF-7DDB-4D45-A69F-838D3FE9F8EE}"/>
              </a:ext>
            </a:extLst>
          </p:cNvPr>
          <p:cNvSpPr>
            <a:spLocks xmlns:a="http://schemas.openxmlformats.org/drawingml/2006/main" noGrp="1"/>
          </p:cNvSpPr>
          <p:nvPr/>
        </p:nvSpPr>
        <p:spPr>
          <a:xfrm xmlns:a="http://schemas.openxmlformats.org/drawingml/2006/main">
            <a:off x="609600" y="5543550"/>
            <a:ext cx="109347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725" b="0">
                <a:solidFill>
                  <a:srgbClr val="A95237"/>
                </a:solidFill>
                <a:latin typeface="DejaVu Sans"/>
                <a:ea typeface="DejaVu Sans"/>
                <a:cs typeface="DejaVu Sans"/>
              </a:defRPr>
            </a:defPPr>
            <a:lvl1pPr algn="l">
              <a:defRPr sz="1725" b="0">
                <a:solidFill>
                  <a:srgbClr val="A95237"/>
                </a:solidFill>
                <a:latin typeface="DejaVu Sans"/>
                <a:ea typeface="DejaVu Sans"/>
                <a:cs typeface="DejaVu Sans"/>
              </a:defRPr>
            </a:lvl1pPr>
            <a:lvl2pPr algn="l">
              <a:defRPr sz="1725" b="0">
                <a:solidFill>
                  <a:srgbClr val="A95237"/>
                </a:solidFill>
                <a:latin typeface="DejaVu Sans"/>
                <a:ea typeface="DejaVu Sans"/>
                <a:cs typeface="DejaVu Sans"/>
              </a:defRPr>
            </a:lvl2pPr>
            <a:lvl3pPr algn="l">
              <a:defRPr sz="1725" b="0">
                <a:solidFill>
                  <a:srgbClr val="A95237"/>
                </a:solidFill>
                <a:latin typeface="DejaVu Sans"/>
                <a:ea typeface="DejaVu Sans"/>
                <a:cs typeface="DejaVu Sans"/>
              </a:defRPr>
            </a:lvl3pPr>
            <a:lvl4pPr algn="l">
              <a:defRPr sz="1725" b="0">
                <a:solidFill>
                  <a:srgbClr val="A95237"/>
                </a:solidFill>
                <a:latin typeface="DejaVu Sans"/>
                <a:ea typeface="DejaVu Sans"/>
                <a:cs typeface="DejaVu Sans"/>
              </a:defRPr>
            </a:lvl4pPr>
            <a:lvl5pPr algn="l">
              <a:defRPr sz="1725" b="0">
                <a:solidFill>
                  <a:srgbClr val="A95237"/>
                </a:solidFill>
                <a:latin typeface="DejaVu Sans"/>
                <a:ea typeface="DejaVu Sans"/>
                <a:cs typeface="DejaVu Sans"/>
              </a:defRPr>
            </a:lvl5pPr>
            <a:lvl6pPr algn="l">
              <a:defRPr sz="1725" b="0">
                <a:solidFill>
                  <a:srgbClr val="A95237"/>
                </a:solidFill>
                <a:latin typeface="DejaVu Sans"/>
                <a:ea typeface="DejaVu Sans"/>
                <a:cs typeface="DejaVu Sans"/>
              </a:defRPr>
            </a:lvl6pPr>
            <a:lvl7pPr algn="l">
              <a:defRPr sz="1725" b="0">
                <a:solidFill>
                  <a:srgbClr val="A95237"/>
                </a:solidFill>
                <a:latin typeface="DejaVu Sans"/>
                <a:ea typeface="DejaVu Sans"/>
                <a:cs typeface="DejaVu Sans"/>
              </a:defRPr>
            </a:lvl7pPr>
            <a:lvl8pPr algn="l">
              <a:defRPr sz="1725" b="0">
                <a:solidFill>
                  <a:srgbClr val="A95237"/>
                </a:solidFill>
                <a:latin typeface="DejaVu Sans"/>
                <a:ea typeface="DejaVu Sans"/>
                <a:cs typeface="DejaVu Sans"/>
              </a:defRPr>
            </a:lvl8pPr>
            <a:lvl9pPr algn="l">
              <a:defRPr sz="1725" b="0">
                <a:solidFill>
                  <a:srgbClr val="A95237"/>
                </a:solidFill>
                <a:latin typeface="DejaVu Sans"/>
                <a:ea typeface="DejaVu Sans"/>
                <a:cs typeface="DejaVu Sans"/>
              </a:defRPr>
            </a:lvl9pPr>
          </a:lstStyle>
          <a:p xmlns:a="http://schemas.openxmlformats.org/drawingml/2006/main">
            <a:pPr algn="l">
              <a:defRPr sz="1725" b="0">
                <a:solidFill>
                  <a:srgbClr val="A95237"/>
                </a:solidFill>
                <a:latin typeface="DejaVu Sans"/>
                <a:ea typeface="DejaVu Sans"/>
                <a:cs typeface="DejaVu Sans"/>
              </a:defRPr>
            </a:pPr>
            <a:r>
              <a:rPr sz="1725" b="0">
                <a:solidFill>
                  <a:srgbClr val="A95237"/>
                </a:solidFill>
                <a:latin typeface="DejaVu Sans"/>
                <a:ea typeface="DejaVu Sans"/>
                <a:cs typeface="DejaVu Sans"/>
              </a:rPr>
              <a:t>Three rounds of 3 minutes. Rotate roles each round.</a:t>
            </a:r>
          </a:p>
        </p:txBody>
      </p:sp>
    </p:spTree>
    <p:extLst>
      <p:ext uri="{BB962C8B-B14F-4D97-AF65-F5344CB8AC3E}">
        <p14:creationId xmlns:p14="http://schemas.microsoft.com/office/powerpoint/2010/main" val="439689729"/>
      </p:ext>
    </p:extLst>
  </p:cSld>
</p:sld>
</file>

<file path=ppt/slides/slide17.xml><?xml version="1.0" encoding="utf-8"?>
<p:sld xmlns:p="http://schemas.openxmlformats.org/presentationml/2006/main">
  <p:cSld>
    <p:bg>
      <p:bgPr>
        <a:solidFill xmlns:a="http://schemas.openxmlformats.org/drawingml/2006/main">
          <a:srgbClr val="F7F2E7"/>
        </a:solidFill>
      </p:bgPr>
    </p:bg>
    <p:spTree>
      <p:nvGrpSpPr>
        <p:cNvPr id="1" name=""/>
        <p:cNvGrpSpPr/>
        <p:nvPr/>
      </p:nvGrpSpPr>
      <p:grpSpPr>
        <a:xfrm xmlns:a="http://schemas.openxmlformats.org/drawingml/2006/main"/>
      </p:grpSpPr>
      <p:sp>
        <p:nvSpPr>
          <p:cNvPr id="11" name="text-0">
            <a:extLst xmlns:a="http://schemas.openxmlformats.org/drawingml/2006/main">
              <a:ext uri="{FF2B5EF4-FFF2-40B4-BE49-F238E27FC236}">
                <a16:creationId xmlns:a16="http://schemas.microsoft.com/office/drawing/2014/main" id="{A71EB68C-DB79-432F-B99E-D1EEEB2E0FFE}"/>
              </a:ext>
            </a:extLst>
          </p:cNvPr>
          <p:cNvSpPr>
            <a:spLocks xmlns:a="http://schemas.openxmlformats.org/drawingml/2006/main" noGrp="1"/>
          </p:cNvSpPr>
          <p:nvPr/>
        </p:nvSpPr>
        <p:spPr>
          <a:xfrm xmlns:a="http://schemas.openxmlformats.org/drawingml/2006/main">
            <a:off x="609600" y="457200"/>
            <a:ext cx="10953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300" b="1">
                <a:solidFill>
                  <a:srgbClr val="173F43"/>
                </a:solidFill>
                <a:latin typeface="DejaVu Sans"/>
                <a:ea typeface="DejaVu Sans"/>
                <a:cs typeface="DejaVu Sans"/>
              </a:defRPr>
            </a:defPPr>
            <a:lvl1pPr algn="l">
              <a:defRPr sz="3300" b="1">
                <a:solidFill>
                  <a:srgbClr val="173F43"/>
                </a:solidFill>
                <a:latin typeface="DejaVu Sans"/>
                <a:ea typeface="DejaVu Sans"/>
                <a:cs typeface="DejaVu Sans"/>
              </a:defRPr>
            </a:lvl1pPr>
            <a:lvl2pPr algn="l">
              <a:defRPr sz="3300" b="1">
                <a:solidFill>
                  <a:srgbClr val="173F43"/>
                </a:solidFill>
                <a:latin typeface="DejaVu Sans"/>
                <a:ea typeface="DejaVu Sans"/>
                <a:cs typeface="DejaVu Sans"/>
              </a:defRPr>
            </a:lvl2pPr>
            <a:lvl3pPr algn="l">
              <a:defRPr sz="3300" b="1">
                <a:solidFill>
                  <a:srgbClr val="173F43"/>
                </a:solidFill>
                <a:latin typeface="DejaVu Sans"/>
                <a:ea typeface="DejaVu Sans"/>
                <a:cs typeface="DejaVu Sans"/>
              </a:defRPr>
            </a:lvl3pPr>
            <a:lvl4pPr algn="l">
              <a:defRPr sz="3300" b="1">
                <a:solidFill>
                  <a:srgbClr val="173F43"/>
                </a:solidFill>
                <a:latin typeface="DejaVu Sans"/>
                <a:ea typeface="DejaVu Sans"/>
                <a:cs typeface="DejaVu Sans"/>
              </a:defRPr>
            </a:lvl4pPr>
            <a:lvl5pPr algn="l">
              <a:defRPr sz="3300" b="1">
                <a:solidFill>
                  <a:srgbClr val="173F43"/>
                </a:solidFill>
                <a:latin typeface="DejaVu Sans"/>
                <a:ea typeface="DejaVu Sans"/>
                <a:cs typeface="DejaVu Sans"/>
              </a:defRPr>
            </a:lvl5pPr>
            <a:lvl6pPr algn="l">
              <a:defRPr sz="3300" b="1">
                <a:solidFill>
                  <a:srgbClr val="173F43"/>
                </a:solidFill>
                <a:latin typeface="DejaVu Sans"/>
                <a:ea typeface="DejaVu Sans"/>
                <a:cs typeface="DejaVu Sans"/>
              </a:defRPr>
            </a:lvl6pPr>
            <a:lvl7pPr algn="l">
              <a:defRPr sz="3300" b="1">
                <a:solidFill>
                  <a:srgbClr val="173F43"/>
                </a:solidFill>
                <a:latin typeface="DejaVu Sans"/>
                <a:ea typeface="DejaVu Sans"/>
                <a:cs typeface="DejaVu Sans"/>
              </a:defRPr>
            </a:lvl7pPr>
            <a:lvl8pPr algn="l">
              <a:defRPr sz="3300" b="1">
                <a:solidFill>
                  <a:srgbClr val="173F43"/>
                </a:solidFill>
                <a:latin typeface="DejaVu Sans"/>
                <a:ea typeface="DejaVu Sans"/>
                <a:cs typeface="DejaVu Sans"/>
              </a:defRPr>
            </a:lvl8pPr>
            <a:lvl9pPr algn="l">
              <a:defRPr sz="3300" b="1">
                <a:solidFill>
                  <a:srgbClr val="173F43"/>
                </a:solidFill>
                <a:latin typeface="DejaVu Sans"/>
                <a:ea typeface="DejaVu Sans"/>
                <a:cs typeface="DejaVu Sans"/>
              </a:defRPr>
            </a:lvl9pPr>
          </a:lstStyle>
          <a:p xmlns:a="http://schemas.openxmlformats.org/drawingml/2006/main">
            <a:pPr algn="l">
              <a:defRPr sz="3300" b="1">
                <a:solidFill>
                  <a:srgbClr val="173F43"/>
                </a:solidFill>
                <a:latin typeface="DejaVu Sans"/>
                <a:ea typeface="DejaVu Sans"/>
                <a:cs typeface="DejaVu Sans"/>
              </a:defRPr>
            </a:pPr>
            <a:r>
              <a:rPr sz="3300" b="1">
                <a:solidFill>
                  <a:srgbClr val="173F43"/>
                </a:solidFill>
                <a:latin typeface="DejaVu Sans"/>
                <a:ea typeface="DejaVu Sans"/>
                <a:cs typeface="DejaVu Sans"/>
              </a:rPr>
              <a:t>What helped me feel heard?</a:t>
            </a:r>
          </a:p>
        </p:txBody>
      </p:sp>
      <p:sp>
        <p:nvSpPr>
          <p:cNvPr id="2" name="text-1">
            <a:extLst xmlns:a="http://schemas.openxmlformats.org/drawingml/2006/main">
              <a:ext uri="{FF2B5EF4-FFF2-40B4-BE49-F238E27FC236}">
                <a16:creationId xmlns:a16="http://schemas.microsoft.com/office/drawing/2014/main" id="{C899BDC9-3997-4673-A9E3-1DA64D209690}"/>
              </a:ext>
            </a:extLst>
          </p:cNvPr>
          <p:cNvSpPr>
            <a:spLocks xmlns:a="http://schemas.openxmlformats.org/drawingml/2006/main" noGrp="1"/>
          </p:cNvSpPr>
          <p:nvPr/>
        </p:nvSpPr>
        <p:spPr>
          <a:xfrm xmlns:a="http://schemas.openxmlformats.org/drawingml/2006/main">
            <a:off x="609600" y="6343650"/>
            <a:ext cx="2381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00" b="1">
                <a:solidFill>
                  <a:srgbClr val="52676A"/>
                </a:solidFill>
                <a:latin typeface="DejaVu Sans"/>
                <a:ea typeface="DejaVu Sans"/>
                <a:cs typeface="DejaVu Sans"/>
              </a:defRPr>
            </a:defPPr>
            <a:lvl1pPr algn="l">
              <a:defRPr sz="1200" b="1">
                <a:solidFill>
                  <a:srgbClr val="52676A"/>
                </a:solidFill>
                <a:latin typeface="DejaVu Sans"/>
                <a:ea typeface="DejaVu Sans"/>
                <a:cs typeface="DejaVu Sans"/>
              </a:defRPr>
            </a:lvl1pPr>
            <a:lvl2pPr algn="l">
              <a:defRPr sz="1200" b="1">
                <a:solidFill>
                  <a:srgbClr val="52676A"/>
                </a:solidFill>
                <a:latin typeface="DejaVu Sans"/>
                <a:ea typeface="DejaVu Sans"/>
                <a:cs typeface="DejaVu Sans"/>
              </a:defRPr>
            </a:lvl2pPr>
            <a:lvl3pPr algn="l">
              <a:defRPr sz="1200" b="1">
                <a:solidFill>
                  <a:srgbClr val="52676A"/>
                </a:solidFill>
                <a:latin typeface="DejaVu Sans"/>
                <a:ea typeface="DejaVu Sans"/>
                <a:cs typeface="DejaVu Sans"/>
              </a:defRPr>
            </a:lvl3pPr>
            <a:lvl4pPr algn="l">
              <a:defRPr sz="1200" b="1">
                <a:solidFill>
                  <a:srgbClr val="52676A"/>
                </a:solidFill>
                <a:latin typeface="DejaVu Sans"/>
                <a:ea typeface="DejaVu Sans"/>
                <a:cs typeface="DejaVu Sans"/>
              </a:defRPr>
            </a:lvl4pPr>
            <a:lvl5pPr algn="l">
              <a:defRPr sz="1200" b="1">
                <a:solidFill>
                  <a:srgbClr val="52676A"/>
                </a:solidFill>
                <a:latin typeface="DejaVu Sans"/>
                <a:ea typeface="DejaVu Sans"/>
                <a:cs typeface="DejaVu Sans"/>
              </a:defRPr>
            </a:lvl5pPr>
            <a:lvl6pPr algn="l">
              <a:defRPr sz="1200" b="1">
                <a:solidFill>
                  <a:srgbClr val="52676A"/>
                </a:solidFill>
                <a:latin typeface="DejaVu Sans"/>
                <a:ea typeface="DejaVu Sans"/>
                <a:cs typeface="DejaVu Sans"/>
              </a:defRPr>
            </a:lvl6pPr>
            <a:lvl7pPr algn="l">
              <a:defRPr sz="1200" b="1">
                <a:solidFill>
                  <a:srgbClr val="52676A"/>
                </a:solidFill>
                <a:latin typeface="DejaVu Sans"/>
                <a:ea typeface="DejaVu Sans"/>
                <a:cs typeface="DejaVu Sans"/>
              </a:defRPr>
            </a:lvl7pPr>
            <a:lvl8pPr algn="l">
              <a:defRPr sz="1200" b="1">
                <a:solidFill>
                  <a:srgbClr val="52676A"/>
                </a:solidFill>
                <a:latin typeface="DejaVu Sans"/>
                <a:ea typeface="DejaVu Sans"/>
                <a:cs typeface="DejaVu Sans"/>
              </a:defRPr>
            </a:lvl8pPr>
            <a:lvl9pPr algn="l">
              <a:defRPr sz="1200" b="1">
                <a:solidFill>
                  <a:srgbClr val="52676A"/>
                </a:solidFill>
                <a:latin typeface="DejaVu Sans"/>
                <a:ea typeface="DejaVu Sans"/>
                <a:cs typeface="DejaVu Sans"/>
              </a:defRPr>
            </a:lvl9pPr>
          </a:lstStyle>
          <a:p xmlns:a="http://schemas.openxmlformats.org/drawingml/2006/main">
            <a:pPr algn="l">
              <a:defRPr sz="1200" b="1">
                <a:solidFill>
                  <a:srgbClr val="52676A"/>
                </a:solidFill>
                <a:latin typeface="DejaVu Sans"/>
                <a:ea typeface="DejaVu Sans"/>
                <a:cs typeface="DejaVu Sans"/>
              </a:defRPr>
            </a:pPr>
            <a:r>
              <a:rPr sz="1200" b="1">
                <a:solidFill>
                  <a:srgbClr val="52676A"/>
                </a:solidFill>
                <a:latin typeface="DejaVu Sans"/>
                <a:ea typeface="DejaVu Sans"/>
                <a:cs typeface="DejaVu Sans"/>
              </a:rPr>
              <a:t>SAWUBONA</a:t>
            </a:r>
          </a:p>
        </p:txBody>
      </p:sp>
      <p:sp>
        <p:nvSpPr>
          <p:cNvPr id="3" name="text-2">
            <a:extLst xmlns:a="http://schemas.openxmlformats.org/drawingml/2006/main">
              <a:ext uri="{FF2B5EF4-FFF2-40B4-BE49-F238E27FC236}">
                <a16:creationId xmlns:a16="http://schemas.microsoft.com/office/drawing/2014/main" id="{1922D238-A28D-4AF3-9819-C762DB18ECB3}"/>
              </a:ext>
            </a:extLst>
          </p:cNvPr>
          <p:cNvSpPr>
            <a:spLocks xmlns:a="http://schemas.openxmlformats.org/drawingml/2006/main" noGrp="1"/>
          </p:cNvSpPr>
          <p:nvPr/>
        </p:nvSpPr>
        <p:spPr>
          <a:xfrm xmlns:a="http://schemas.openxmlformats.org/drawingml/2006/main">
            <a:off x="11049000" y="6343650"/>
            <a:ext cx="5334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1200" b="0">
                <a:solidFill>
                  <a:srgbClr val="52676A"/>
                </a:solidFill>
                <a:latin typeface="DejaVu Sans"/>
                <a:ea typeface="DejaVu Sans"/>
                <a:cs typeface="DejaVu Sans"/>
              </a:defRPr>
            </a:defPPr>
            <a:lvl1pPr algn="r">
              <a:defRPr sz="1200" b="0">
                <a:solidFill>
                  <a:srgbClr val="52676A"/>
                </a:solidFill>
                <a:latin typeface="DejaVu Sans"/>
                <a:ea typeface="DejaVu Sans"/>
                <a:cs typeface="DejaVu Sans"/>
              </a:defRPr>
            </a:lvl1pPr>
            <a:lvl2pPr algn="r">
              <a:defRPr sz="1200" b="0">
                <a:solidFill>
                  <a:srgbClr val="52676A"/>
                </a:solidFill>
                <a:latin typeface="DejaVu Sans"/>
                <a:ea typeface="DejaVu Sans"/>
                <a:cs typeface="DejaVu Sans"/>
              </a:defRPr>
            </a:lvl2pPr>
            <a:lvl3pPr algn="r">
              <a:defRPr sz="1200" b="0">
                <a:solidFill>
                  <a:srgbClr val="52676A"/>
                </a:solidFill>
                <a:latin typeface="DejaVu Sans"/>
                <a:ea typeface="DejaVu Sans"/>
                <a:cs typeface="DejaVu Sans"/>
              </a:defRPr>
            </a:lvl3pPr>
            <a:lvl4pPr algn="r">
              <a:defRPr sz="1200" b="0">
                <a:solidFill>
                  <a:srgbClr val="52676A"/>
                </a:solidFill>
                <a:latin typeface="DejaVu Sans"/>
                <a:ea typeface="DejaVu Sans"/>
                <a:cs typeface="DejaVu Sans"/>
              </a:defRPr>
            </a:lvl4pPr>
            <a:lvl5pPr algn="r">
              <a:defRPr sz="1200" b="0">
                <a:solidFill>
                  <a:srgbClr val="52676A"/>
                </a:solidFill>
                <a:latin typeface="DejaVu Sans"/>
                <a:ea typeface="DejaVu Sans"/>
                <a:cs typeface="DejaVu Sans"/>
              </a:defRPr>
            </a:lvl5pPr>
            <a:lvl6pPr algn="r">
              <a:defRPr sz="1200" b="0">
                <a:solidFill>
                  <a:srgbClr val="52676A"/>
                </a:solidFill>
                <a:latin typeface="DejaVu Sans"/>
                <a:ea typeface="DejaVu Sans"/>
                <a:cs typeface="DejaVu Sans"/>
              </a:defRPr>
            </a:lvl6pPr>
            <a:lvl7pPr algn="r">
              <a:defRPr sz="1200" b="0">
                <a:solidFill>
                  <a:srgbClr val="52676A"/>
                </a:solidFill>
                <a:latin typeface="DejaVu Sans"/>
                <a:ea typeface="DejaVu Sans"/>
                <a:cs typeface="DejaVu Sans"/>
              </a:defRPr>
            </a:lvl7pPr>
            <a:lvl8pPr algn="r">
              <a:defRPr sz="1200" b="0">
                <a:solidFill>
                  <a:srgbClr val="52676A"/>
                </a:solidFill>
                <a:latin typeface="DejaVu Sans"/>
                <a:ea typeface="DejaVu Sans"/>
                <a:cs typeface="DejaVu Sans"/>
              </a:defRPr>
            </a:lvl8pPr>
            <a:lvl9pPr algn="r">
              <a:defRPr sz="1200" b="0">
                <a:solidFill>
                  <a:srgbClr val="52676A"/>
                </a:solidFill>
                <a:latin typeface="DejaVu Sans"/>
                <a:ea typeface="DejaVu Sans"/>
                <a:cs typeface="DejaVu Sans"/>
              </a:defRPr>
            </a:lvl9pPr>
          </a:lstStyle>
          <a:p xmlns:a="http://schemas.openxmlformats.org/drawingml/2006/main">
            <a:pPr algn="r">
              <a:defRPr sz="1200" b="0">
                <a:solidFill>
                  <a:srgbClr val="52676A"/>
                </a:solidFill>
                <a:latin typeface="DejaVu Sans"/>
                <a:ea typeface="DejaVu Sans"/>
                <a:cs typeface="DejaVu Sans"/>
              </a:defRPr>
            </a:pPr>
            <a:r>
              <a:rPr sz="1200" b="0">
                <a:solidFill>
                  <a:srgbClr val="52676A"/>
                </a:solidFill>
                <a:latin typeface="DejaVu Sans"/>
                <a:ea typeface="DejaVu Sans"/>
                <a:cs typeface="DejaVu Sans"/>
              </a:rPr>
              <a:t>17</a:t>
            </a:r>
          </a:p>
        </p:txBody>
      </p:sp>
      <p:sp>
        <p:nvSpPr>
          <p:cNvPr id="4" name="text-3">
            <a:extLst xmlns:a="http://schemas.openxmlformats.org/drawingml/2006/main">
              <a:ext uri="{FF2B5EF4-FFF2-40B4-BE49-F238E27FC236}">
                <a16:creationId xmlns:a16="http://schemas.microsoft.com/office/drawing/2014/main" id="{C267F0E0-DA62-4032-8290-543CC50048C3}"/>
              </a:ext>
            </a:extLst>
          </p:cNvPr>
          <p:cNvSpPr>
            <a:spLocks xmlns:a="http://schemas.openxmlformats.org/drawingml/2006/main" noGrp="1"/>
          </p:cNvSpPr>
          <p:nvPr/>
        </p:nvSpPr>
        <p:spPr>
          <a:xfrm xmlns:a="http://schemas.openxmlformats.org/drawingml/2006/main">
            <a:off x="609600" y="1781175"/>
            <a:ext cx="90487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150" b="0">
                <a:solidFill>
                  <a:srgbClr val="A95237"/>
                </a:solidFill>
                <a:latin typeface="DejaVu Sans"/>
                <a:ea typeface="DejaVu Sans"/>
                <a:cs typeface="DejaVu Sans"/>
              </a:defRPr>
            </a:defPPr>
            <a:lvl1pPr algn="l">
              <a:defRPr sz="3150" b="0">
                <a:solidFill>
                  <a:srgbClr val="A95237"/>
                </a:solidFill>
                <a:latin typeface="DejaVu Sans"/>
                <a:ea typeface="DejaVu Sans"/>
                <a:cs typeface="DejaVu Sans"/>
              </a:defRPr>
            </a:lvl1pPr>
            <a:lvl2pPr algn="l">
              <a:defRPr sz="3150" b="0">
                <a:solidFill>
                  <a:srgbClr val="A95237"/>
                </a:solidFill>
                <a:latin typeface="DejaVu Sans"/>
                <a:ea typeface="DejaVu Sans"/>
                <a:cs typeface="DejaVu Sans"/>
              </a:defRPr>
            </a:lvl2pPr>
            <a:lvl3pPr algn="l">
              <a:defRPr sz="3150" b="0">
                <a:solidFill>
                  <a:srgbClr val="A95237"/>
                </a:solidFill>
                <a:latin typeface="DejaVu Sans"/>
                <a:ea typeface="DejaVu Sans"/>
                <a:cs typeface="DejaVu Sans"/>
              </a:defRPr>
            </a:lvl3pPr>
            <a:lvl4pPr algn="l">
              <a:defRPr sz="3150" b="0">
                <a:solidFill>
                  <a:srgbClr val="A95237"/>
                </a:solidFill>
                <a:latin typeface="DejaVu Sans"/>
                <a:ea typeface="DejaVu Sans"/>
                <a:cs typeface="DejaVu Sans"/>
              </a:defRPr>
            </a:lvl4pPr>
            <a:lvl5pPr algn="l">
              <a:defRPr sz="3150" b="0">
                <a:solidFill>
                  <a:srgbClr val="A95237"/>
                </a:solidFill>
                <a:latin typeface="DejaVu Sans"/>
                <a:ea typeface="DejaVu Sans"/>
                <a:cs typeface="DejaVu Sans"/>
              </a:defRPr>
            </a:lvl5pPr>
            <a:lvl6pPr algn="l">
              <a:defRPr sz="3150" b="0">
                <a:solidFill>
                  <a:srgbClr val="A95237"/>
                </a:solidFill>
                <a:latin typeface="DejaVu Sans"/>
                <a:ea typeface="DejaVu Sans"/>
                <a:cs typeface="DejaVu Sans"/>
              </a:defRPr>
            </a:lvl6pPr>
            <a:lvl7pPr algn="l">
              <a:defRPr sz="3150" b="0">
                <a:solidFill>
                  <a:srgbClr val="A95237"/>
                </a:solidFill>
                <a:latin typeface="DejaVu Sans"/>
                <a:ea typeface="DejaVu Sans"/>
                <a:cs typeface="DejaVu Sans"/>
              </a:defRPr>
            </a:lvl7pPr>
            <a:lvl8pPr algn="l">
              <a:defRPr sz="3150" b="0">
                <a:solidFill>
                  <a:srgbClr val="A95237"/>
                </a:solidFill>
                <a:latin typeface="DejaVu Sans"/>
                <a:ea typeface="DejaVu Sans"/>
                <a:cs typeface="DejaVu Sans"/>
              </a:defRPr>
            </a:lvl8pPr>
            <a:lvl9pPr algn="l">
              <a:defRPr sz="3150" b="0">
                <a:solidFill>
                  <a:srgbClr val="A95237"/>
                </a:solidFill>
                <a:latin typeface="DejaVu Sans"/>
                <a:ea typeface="DejaVu Sans"/>
                <a:cs typeface="DejaVu Sans"/>
              </a:defRPr>
            </a:lvl9pPr>
          </a:lstStyle>
          <a:p xmlns:a="http://schemas.openxmlformats.org/drawingml/2006/main">
            <a:pPr algn="l">
              <a:defRPr sz="3150" b="0">
                <a:solidFill>
                  <a:srgbClr val="A95237"/>
                </a:solidFill>
                <a:latin typeface="DejaVu Sans"/>
                <a:ea typeface="DejaVu Sans"/>
                <a:cs typeface="DejaVu Sans"/>
              </a:defRPr>
            </a:pPr>
            <a:r>
              <a:rPr sz="3150" b="0">
                <a:solidFill>
                  <a:srgbClr val="A95237"/>
                </a:solidFill>
                <a:latin typeface="DejaVu Sans"/>
                <a:ea typeface="DejaVu Sans"/>
                <a:cs typeface="DejaVu Sans"/>
              </a:rPr>
              <a:t>01</a:t>
            </a:r>
          </a:p>
        </p:txBody>
      </p:sp>
      <p:sp>
        <p:nvSpPr>
          <p:cNvPr id="5" name="text-4">
            <a:extLst xmlns:a="http://schemas.openxmlformats.org/drawingml/2006/main">
              <a:ext uri="{FF2B5EF4-FFF2-40B4-BE49-F238E27FC236}">
                <a16:creationId xmlns:a16="http://schemas.microsoft.com/office/drawing/2014/main" id="{537A56AD-6842-48E4-A9DA-86B08A600D71}"/>
              </a:ext>
            </a:extLst>
          </p:cNvPr>
          <p:cNvSpPr>
            <a:spLocks xmlns:a="http://schemas.openxmlformats.org/drawingml/2006/main" noGrp="1"/>
          </p:cNvSpPr>
          <p:nvPr/>
        </p:nvSpPr>
        <p:spPr>
          <a:xfrm xmlns:a="http://schemas.openxmlformats.org/drawingml/2006/main">
            <a:off x="1819275" y="1866900"/>
            <a:ext cx="95250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775" b="0">
                <a:solidFill>
                  <a:srgbClr val="173F43"/>
                </a:solidFill>
                <a:latin typeface="DejaVu Sans"/>
                <a:ea typeface="DejaVu Sans"/>
                <a:cs typeface="DejaVu Sans"/>
              </a:defRPr>
            </a:defPPr>
            <a:lvl1pPr algn="l">
              <a:defRPr sz="2775" b="0">
                <a:solidFill>
                  <a:srgbClr val="173F43"/>
                </a:solidFill>
                <a:latin typeface="DejaVu Sans"/>
                <a:ea typeface="DejaVu Sans"/>
                <a:cs typeface="DejaVu Sans"/>
              </a:defRPr>
            </a:lvl1pPr>
            <a:lvl2pPr algn="l">
              <a:defRPr sz="2775" b="0">
                <a:solidFill>
                  <a:srgbClr val="173F43"/>
                </a:solidFill>
                <a:latin typeface="DejaVu Sans"/>
                <a:ea typeface="DejaVu Sans"/>
                <a:cs typeface="DejaVu Sans"/>
              </a:defRPr>
            </a:lvl2pPr>
            <a:lvl3pPr algn="l">
              <a:defRPr sz="2775" b="0">
                <a:solidFill>
                  <a:srgbClr val="173F43"/>
                </a:solidFill>
                <a:latin typeface="DejaVu Sans"/>
                <a:ea typeface="DejaVu Sans"/>
                <a:cs typeface="DejaVu Sans"/>
              </a:defRPr>
            </a:lvl3pPr>
            <a:lvl4pPr algn="l">
              <a:defRPr sz="2775" b="0">
                <a:solidFill>
                  <a:srgbClr val="173F43"/>
                </a:solidFill>
                <a:latin typeface="DejaVu Sans"/>
                <a:ea typeface="DejaVu Sans"/>
                <a:cs typeface="DejaVu Sans"/>
              </a:defRPr>
            </a:lvl4pPr>
            <a:lvl5pPr algn="l">
              <a:defRPr sz="2775" b="0">
                <a:solidFill>
                  <a:srgbClr val="173F43"/>
                </a:solidFill>
                <a:latin typeface="DejaVu Sans"/>
                <a:ea typeface="DejaVu Sans"/>
                <a:cs typeface="DejaVu Sans"/>
              </a:defRPr>
            </a:lvl5pPr>
            <a:lvl6pPr algn="l">
              <a:defRPr sz="2775" b="0">
                <a:solidFill>
                  <a:srgbClr val="173F43"/>
                </a:solidFill>
                <a:latin typeface="DejaVu Sans"/>
                <a:ea typeface="DejaVu Sans"/>
                <a:cs typeface="DejaVu Sans"/>
              </a:defRPr>
            </a:lvl6pPr>
            <a:lvl7pPr algn="l">
              <a:defRPr sz="2775" b="0">
                <a:solidFill>
                  <a:srgbClr val="173F43"/>
                </a:solidFill>
                <a:latin typeface="DejaVu Sans"/>
                <a:ea typeface="DejaVu Sans"/>
                <a:cs typeface="DejaVu Sans"/>
              </a:defRPr>
            </a:lvl7pPr>
            <a:lvl8pPr algn="l">
              <a:defRPr sz="2775" b="0">
                <a:solidFill>
                  <a:srgbClr val="173F43"/>
                </a:solidFill>
                <a:latin typeface="DejaVu Sans"/>
                <a:ea typeface="DejaVu Sans"/>
                <a:cs typeface="DejaVu Sans"/>
              </a:defRPr>
            </a:lvl8pPr>
            <a:lvl9pPr algn="l">
              <a:defRPr sz="2775" b="0">
                <a:solidFill>
                  <a:srgbClr val="173F43"/>
                </a:solidFill>
                <a:latin typeface="DejaVu Sans"/>
                <a:ea typeface="DejaVu Sans"/>
                <a:cs typeface="DejaVu Sans"/>
              </a:defRPr>
            </a:lvl9pPr>
          </a:lstStyle>
          <a:p xmlns:a="http://schemas.openxmlformats.org/drawingml/2006/main">
            <a:pPr algn="l">
              <a:defRPr sz="2775" b="0">
                <a:solidFill>
                  <a:srgbClr val="173F43"/>
                </a:solidFill>
                <a:latin typeface="DejaVu Sans"/>
                <a:ea typeface="DejaVu Sans"/>
                <a:cs typeface="DejaVu Sans"/>
              </a:defRPr>
            </a:pPr>
            <a:r>
              <a:rPr sz="2775" b="0">
                <a:solidFill>
                  <a:srgbClr val="173F43"/>
                </a:solidFill>
                <a:latin typeface="DejaVu Sans"/>
                <a:ea typeface="DejaVu Sans"/>
                <a:cs typeface="DejaVu Sans"/>
              </a:rPr>
              <a:t>What did the listener do?</a:t>
            </a:r>
          </a:p>
        </p:txBody>
      </p:sp>
      <p:sp>
        <p:nvSpPr>
          <p:cNvPr id="6" name="text-5">
            <a:extLst xmlns:a="http://schemas.openxmlformats.org/drawingml/2006/main">
              <a:ext uri="{FF2B5EF4-FFF2-40B4-BE49-F238E27FC236}">
                <a16:creationId xmlns:a16="http://schemas.microsoft.com/office/drawing/2014/main" id="{8FF46B72-5F18-4B54-8F7E-E52197C2E241}"/>
              </a:ext>
            </a:extLst>
          </p:cNvPr>
          <p:cNvSpPr>
            <a:spLocks xmlns:a="http://schemas.openxmlformats.org/drawingml/2006/main" noGrp="1"/>
          </p:cNvSpPr>
          <p:nvPr/>
        </p:nvSpPr>
        <p:spPr>
          <a:xfrm xmlns:a="http://schemas.openxmlformats.org/drawingml/2006/main">
            <a:off x="609600" y="2933700"/>
            <a:ext cx="90487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150" b="0">
                <a:solidFill>
                  <a:srgbClr val="A95237"/>
                </a:solidFill>
                <a:latin typeface="DejaVu Sans"/>
                <a:ea typeface="DejaVu Sans"/>
                <a:cs typeface="DejaVu Sans"/>
              </a:defRPr>
            </a:defPPr>
            <a:lvl1pPr algn="l">
              <a:defRPr sz="3150" b="0">
                <a:solidFill>
                  <a:srgbClr val="A95237"/>
                </a:solidFill>
                <a:latin typeface="DejaVu Sans"/>
                <a:ea typeface="DejaVu Sans"/>
                <a:cs typeface="DejaVu Sans"/>
              </a:defRPr>
            </a:lvl1pPr>
            <a:lvl2pPr algn="l">
              <a:defRPr sz="3150" b="0">
                <a:solidFill>
                  <a:srgbClr val="A95237"/>
                </a:solidFill>
                <a:latin typeface="DejaVu Sans"/>
                <a:ea typeface="DejaVu Sans"/>
                <a:cs typeface="DejaVu Sans"/>
              </a:defRPr>
            </a:lvl2pPr>
            <a:lvl3pPr algn="l">
              <a:defRPr sz="3150" b="0">
                <a:solidFill>
                  <a:srgbClr val="A95237"/>
                </a:solidFill>
                <a:latin typeface="DejaVu Sans"/>
                <a:ea typeface="DejaVu Sans"/>
                <a:cs typeface="DejaVu Sans"/>
              </a:defRPr>
            </a:lvl3pPr>
            <a:lvl4pPr algn="l">
              <a:defRPr sz="3150" b="0">
                <a:solidFill>
                  <a:srgbClr val="A95237"/>
                </a:solidFill>
                <a:latin typeface="DejaVu Sans"/>
                <a:ea typeface="DejaVu Sans"/>
                <a:cs typeface="DejaVu Sans"/>
              </a:defRPr>
            </a:lvl4pPr>
            <a:lvl5pPr algn="l">
              <a:defRPr sz="3150" b="0">
                <a:solidFill>
                  <a:srgbClr val="A95237"/>
                </a:solidFill>
                <a:latin typeface="DejaVu Sans"/>
                <a:ea typeface="DejaVu Sans"/>
                <a:cs typeface="DejaVu Sans"/>
              </a:defRPr>
            </a:lvl5pPr>
            <a:lvl6pPr algn="l">
              <a:defRPr sz="3150" b="0">
                <a:solidFill>
                  <a:srgbClr val="A95237"/>
                </a:solidFill>
                <a:latin typeface="DejaVu Sans"/>
                <a:ea typeface="DejaVu Sans"/>
                <a:cs typeface="DejaVu Sans"/>
              </a:defRPr>
            </a:lvl6pPr>
            <a:lvl7pPr algn="l">
              <a:defRPr sz="3150" b="0">
                <a:solidFill>
                  <a:srgbClr val="A95237"/>
                </a:solidFill>
                <a:latin typeface="DejaVu Sans"/>
                <a:ea typeface="DejaVu Sans"/>
                <a:cs typeface="DejaVu Sans"/>
              </a:defRPr>
            </a:lvl7pPr>
            <a:lvl8pPr algn="l">
              <a:defRPr sz="3150" b="0">
                <a:solidFill>
                  <a:srgbClr val="A95237"/>
                </a:solidFill>
                <a:latin typeface="DejaVu Sans"/>
                <a:ea typeface="DejaVu Sans"/>
                <a:cs typeface="DejaVu Sans"/>
              </a:defRPr>
            </a:lvl8pPr>
            <a:lvl9pPr algn="l">
              <a:defRPr sz="3150" b="0">
                <a:solidFill>
                  <a:srgbClr val="A95237"/>
                </a:solidFill>
                <a:latin typeface="DejaVu Sans"/>
                <a:ea typeface="DejaVu Sans"/>
                <a:cs typeface="DejaVu Sans"/>
              </a:defRPr>
            </a:lvl9pPr>
          </a:lstStyle>
          <a:p xmlns:a="http://schemas.openxmlformats.org/drawingml/2006/main">
            <a:pPr algn="l">
              <a:defRPr sz="3150" b="0">
                <a:solidFill>
                  <a:srgbClr val="A95237"/>
                </a:solidFill>
                <a:latin typeface="DejaVu Sans"/>
                <a:ea typeface="DejaVu Sans"/>
                <a:cs typeface="DejaVu Sans"/>
              </a:defRPr>
            </a:pPr>
            <a:r>
              <a:rPr sz="3150" b="0">
                <a:solidFill>
                  <a:srgbClr val="A95237"/>
                </a:solidFill>
                <a:latin typeface="DejaVu Sans"/>
                <a:ea typeface="DejaVu Sans"/>
                <a:cs typeface="DejaVu Sans"/>
              </a:rPr>
              <a:t>02</a:t>
            </a:r>
          </a:p>
        </p:txBody>
      </p:sp>
      <p:sp>
        <p:nvSpPr>
          <p:cNvPr id="7" name="text-6">
            <a:extLst xmlns:a="http://schemas.openxmlformats.org/drawingml/2006/main">
              <a:ext uri="{FF2B5EF4-FFF2-40B4-BE49-F238E27FC236}">
                <a16:creationId xmlns:a16="http://schemas.microsoft.com/office/drawing/2014/main" id="{A09B5E5B-26EF-4CF0-B5DD-30ED8CF5CD2C}"/>
              </a:ext>
            </a:extLst>
          </p:cNvPr>
          <p:cNvSpPr>
            <a:spLocks xmlns:a="http://schemas.openxmlformats.org/drawingml/2006/main" noGrp="1"/>
          </p:cNvSpPr>
          <p:nvPr/>
        </p:nvSpPr>
        <p:spPr>
          <a:xfrm xmlns:a="http://schemas.openxmlformats.org/drawingml/2006/main">
            <a:off x="1819275" y="3019425"/>
            <a:ext cx="95250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775" b="0">
                <a:solidFill>
                  <a:srgbClr val="173F43"/>
                </a:solidFill>
                <a:latin typeface="DejaVu Sans"/>
                <a:ea typeface="DejaVu Sans"/>
                <a:cs typeface="DejaVu Sans"/>
              </a:defRPr>
            </a:defPPr>
            <a:lvl1pPr algn="l">
              <a:defRPr sz="2775" b="0">
                <a:solidFill>
                  <a:srgbClr val="173F43"/>
                </a:solidFill>
                <a:latin typeface="DejaVu Sans"/>
                <a:ea typeface="DejaVu Sans"/>
                <a:cs typeface="DejaVu Sans"/>
              </a:defRPr>
            </a:lvl1pPr>
            <a:lvl2pPr algn="l">
              <a:defRPr sz="2775" b="0">
                <a:solidFill>
                  <a:srgbClr val="173F43"/>
                </a:solidFill>
                <a:latin typeface="DejaVu Sans"/>
                <a:ea typeface="DejaVu Sans"/>
                <a:cs typeface="DejaVu Sans"/>
              </a:defRPr>
            </a:lvl2pPr>
            <a:lvl3pPr algn="l">
              <a:defRPr sz="2775" b="0">
                <a:solidFill>
                  <a:srgbClr val="173F43"/>
                </a:solidFill>
                <a:latin typeface="DejaVu Sans"/>
                <a:ea typeface="DejaVu Sans"/>
                <a:cs typeface="DejaVu Sans"/>
              </a:defRPr>
            </a:lvl3pPr>
            <a:lvl4pPr algn="l">
              <a:defRPr sz="2775" b="0">
                <a:solidFill>
                  <a:srgbClr val="173F43"/>
                </a:solidFill>
                <a:latin typeface="DejaVu Sans"/>
                <a:ea typeface="DejaVu Sans"/>
                <a:cs typeface="DejaVu Sans"/>
              </a:defRPr>
            </a:lvl4pPr>
            <a:lvl5pPr algn="l">
              <a:defRPr sz="2775" b="0">
                <a:solidFill>
                  <a:srgbClr val="173F43"/>
                </a:solidFill>
                <a:latin typeface="DejaVu Sans"/>
                <a:ea typeface="DejaVu Sans"/>
                <a:cs typeface="DejaVu Sans"/>
              </a:defRPr>
            </a:lvl5pPr>
            <a:lvl6pPr algn="l">
              <a:defRPr sz="2775" b="0">
                <a:solidFill>
                  <a:srgbClr val="173F43"/>
                </a:solidFill>
                <a:latin typeface="DejaVu Sans"/>
                <a:ea typeface="DejaVu Sans"/>
                <a:cs typeface="DejaVu Sans"/>
              </a:defRPr>
            </a:lvl6pPr>
            <a:lvl7pPr algn="l">
              <a:defRPr sz="2775" b="0">
                <a:solidFill>
                  <a:srgbClr val="173F43"/>
                </a:solidFill>
                <a:latin typeface="DejaVu Sans"/>
                <a:ea typeface="DejaVu Sans"/>
                <a:cs typeface="DejaVu Sans"/>
              </a:defRPr>
            </a:lvl7pPr>
            <a:lvl8pPr algn="l">
              <a:defRPr sz="2775" b="0">
                <a:solidFill>
                  <a:srgbClr val="173F43"/>
                </a:solidFill>
                <a:latin typeface="DejaVu Sans"/>
                <a:ea typeface="DejaVu Sans"/>
                <a:cs typeface="DejaVu Sans"/>
              </a:defRPr>
            </a:lvl8pPr>
            <a:lvl9pPr algn="l">
              <a:defRPr sz="2775" b="0">
                <a:solidFill>
                  <a:srgbClr val="173F43"/>
                </a:solidFill>
                <a:latin typeface="DejaVu Sans"/>
                <a:ea typeface="DejaVu Sans"/>
                <a:cs typeface="DejaVu Sans"/>
              </a:defRPr>
            </a:lvl9pPr>
          </a:lstStyle>
          <a:p xmlns:a="http://schemas.openxmlformats.org/drawingml/2006/main">
            <a:pPr algn="l">
              <a:defRPr sz="2775" b="0">
                <a:solidFill>
                  <a:srgbClr val="173F43"/>
                </a:solidFill>
                <a:latin typeface="DejaVu Sans"/>
                <a:ea typeface="DejaVu Sans"/>
                <a:cs typeface="DejaVu Sans"/>
              </a:defRPr>
            </a:pPr>
            <a:r>
              <a:rPr sz="2775" b="0">
                <a:solidFill>
                  <a:srgbClr val="173F43"/>
                </a:solidFill>
                <a:latin typeface="DejaVu Sans"/>
                <a:ea typeface="DejaVu Sans"/>
                <a:cs typeface="DejaVu Sans"/>
              </a:rPr>
              <a:t>What felt uncomfortable or missing?</a:t>
            </a:r>
          </a:p>
        </p:txBody>
      </p:sp>
      <p:sp>
        <p:nvSpPr>
          <p:cNvPr id="8" name="text-7">
            <a:extLst xmlns:a="http://schemas.openxmlformats.org/drawingml/2006/main">
              <a:ext uri="{FF2B5EF4-FFF2-40B4-BE49-F238E27FC236}">
                <a16:creationId xmlns:a16="http://schemas.microsoft.com/office/drawing/2014/main" id="{7D41D9C9-6121-4E7D-855F-1F5C5F0104A9}"/>
              </a:ext>
            </a:extLst>
          </p:cNvPr>
          <p:cNvSpPr>
            <a:spLocks xmlns:a="http://schemas.openxmlformats.org/drawingml/2006/main" noGrp="1"/>
          </p:cNvSpPr>
          <p:nvPr/>
        </p:nvSpPr>
        <p:spPr>
          <a:xfrm xmlns:a="http://schemas.openxmlformats.org/drawingml/2006/main">
            <a:off x="609600" y="4086225"/>
            <a:ext cx="90487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150" b="0">
                <a:solidFill>
                  <a:srgbClr val="A95237"/>
                </a:solidFill>
                <a:latin typeface="DejaVu Sans"/>
                <a:ea typeface="DejaVu Sans"/>
                <a:cs typeface="DejaVu Sans"/>
              </a:defRPr>
            </a:defPPr>
            <a:lvl1pPr algn="l">
              <a:defRPr sz="3150" b="0">
                <a:solidFill>
                  <a:srgbClr val="A95237"/>
                </a:solidFill>
                <a:latin typeface="DejaVu Sans"/>
                <a:ea typeface="DejaVu Sans"/>
                <a:cs typeface="DejaVu Sans"/>
              </a:defRPr>
            </a:lvl1pPr>
            <a:lvl2pPr algn="l">
              <a:defRPr sz="3150" b="0">
                <a:solidFill>
                  <a:srgbClr val="A95237"/>
                </a:solidFill>
                <a:latin typeface="DejaVu Sans"/>
                <a:ea typeface="DejaVu Sans"/>
                <a:cs typeface="DejaVu Sans"/>
              </a:defRPr>
            </a:lvl2pPr>
            <a:lvl3pPr algn="l">
              <a:defRPr sz="3150" b="0">
                <a:solidFill>
                  <a:srgbClr val="A95237"/>
                </a:solidFill>
                <a:latin typeface="DejaVu Sans"/>
                <a:ea typeface="DejaVu Sans"/>
                <a:cs typeface="DejaVu Sans"/>
              </a:defRPr>
            </a:lvl3pPr>
            <a:lvl4pPr algn="l">
              <a:defRPr sz="3150" b="0">
                <a:solidFill>
                  <a:srgbClr val="A95237"/>
                </a:solidFill>
                <a:latin typeface="DejaVu Sans"/>
                <a:ea typeface="DejaVu Sans"/>
                <a:cs typeface="DejaVu Sans"/>
              </a:defRPr>
            </a:lvl4pPr>
            <a:lvl5pPr algn="l">
              <a:defRPr sz="3150" b="0">
                <a:solidFill>
                  <a:srgbClr val="A95237"/>
                </a:solidFill>
                <a:latin typeface="DejaVu Sans"/>
                <a:ea typeface="DejaVu Sans"/>
                <a:cs typeface="DejaVu Sans"/>
              </a:defRPr>
            </a:lvl5pPr>
            <a:lvl6pPr algn="l">
              <a:defRPr sz="3150" b="0">
                <a:solidFill>
                  <a:srgbClr val="A95237"/>
                </a:solidFill>
                <a:latin typeface="DejaVu Sans"/>
                <a:ea typeface="DejaVu Sans"/>
                <a:cs typeface="DejaVu Sans"/>
              </a:defRPr>
            </a:lvl6pPr>
            <a:lvl7pPr algn="l">
              <a:defRPr sz="3150" b="0">
                <a:solidFill>
                  <a:srgbClr val="A95237"/>
                </a:solidFill>
                <a:latin typeface="DejaVu Sans"/>
                <a:ea typeface="DejaVu Sans"/>
                <a:cs typeface="DejaVu Sans"/>
              </a:defRPr>
            </a:lvl7pPr>
            <a:lvl8pPr algn="l">
              <a:defRPr sz="3150" b="0">
                <a:solidFill>
                  <a:srgbClr val="A95237"/>
                </a:solidFill>
                <a:latin typeface="DejaVu Sans"/>
                <a:ea typeface="DejaVu Sans"/>
                <a:cs typeface="DejaVu Sans"/>
              </a:defRPr>
            </a:lvl8pPr>
            <a:lvl9pPr algn="l">
              <a:defRPr sz="3150" b="0">
                <a:solidFill>
                  <a:srgbClr val="A95237"/>
                </a:solidFill>
                <a:latin typeface="DejaVu Sans"/>
                <a:ea typeface="DejaVu Sans"/>
                <a:cs typeface="DejaVu Sans"/>
              </a:defRPr>
            </a:lvl9pPr>
          </a:lstStyle>
          <a:p xmlns:a="http://schemas.openxmlformats.org/drawingml/2006/main">
            <a:pPr algn="l">
              <a:defRPr sz="3150" b="0">
                <a:solidFill>
                  <a:srgbClr val="A95237"/>
                </a:solidFill>
                <a:latin typeface="DejaVu Sans"/>
                <a:ea typeface="DejaVu Sans"/>
                <a:cs typeface="DejaVu Sans"/>
              </a:defRPr>
            </a:pPr>
            <a:r>
              <a:rPr sz="3150" b="0">
                <a:solidFill>
                  <a:srgbClr val="A95237"/>
                </a:solidFill>
                <a:latin typeface="DejaVu Sans"/>
                <a:ea typeface="DejaVu Sans"/>
                <a:cs typeface="DejaVu Sans"/>
              </a:rPr>
              <a:t>03</a:t>
            </a:r>
          </a:p>
        </p:txBody>
      </p:sp>
      <p:sp>
        <p:nvSpPr>
          <p:cNvPr id="9" name="text-8">
            <a:extLst xmlns:a="http://schemas.openxmlformats.org/drawingml/2006/main">
              <a:ext uri="{FF2B5EF4-FFF2-40B4-BE49-F238E27FC236}">
                <a16:creationId xmlns:a16="http://schemas.microsoft.com/office/drawing/2014/main" id="{938C879B-DDD9-41D8-B55D-AB5C58DBA5A7}"/>
              </a:ext>
            </a:extLst>
          </p:cNvPr>
          <p:cNvSpPr>
            <a:spLocks xmlns:a="http://schemas.openxmlformats.org/drawingml/2006/main" noGrp="1"/>
          </p:cNvSpPr>
          <p:nvPr/>
        </p:nvSpPr>
        <p:spPr>
          <a:xfrm xmlns:a="http://schemas.openxmlformats.org/drawingml/2006/main">
            <a:off x="1819275" y="4171950"/>
            <a:ext cx="95250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775" b="0">
                <a:solidFill>
                  <a:srgbClr val="173F43"/>
                </a:solidFill>
                <a:latin typeface="DejaVu Sans"/>
                <a:ea typeface="DejaVu Sans"/>
                <a:cs typeface="DejaVu Sans"/>
              </a:defRPr>
            </a:defPPr>
            <a:lvl1pPr algn="l">
              <a:defRPr sz="2775" b="0">
                <a:solidFill>
                  <a:srgbClr val="173F43"/>
                </a:solidFill>
                <a:latin typeface="DejaVu Sans"/>
                <a:ea typeface="DejaVu Sans"/>
                <a:cs typeface="DejaVu Sans"/>
              </a:defRPr>
            </a:lvl1pPr>
            <a:lvl2pPr algn="l">
              <a:defRPr sz="2775" b="0">
                <a:solidFill>
                  <a:srgbClr val="173F43"/>
                </a:solidFill>
                <a:latin typeface="DejaVu Sans"/>
                <a:ea typeface="DejaVu Sans"/>
                <a:cs typeface="DejaVu Sans"/>
              </a:defRPr>
            </a:lvl2pPr>
            <a:lvl3pPr algn="l">
              <a:defRPr sz="2775" b="0">
                <a:solidFill>
                  <a:srgbClr val="173F43"/>
                </a:solidFill>
                <a:latin typeface="DejaVu Sans"/>
                <a:ea typeface="DejaVu Sans"/>
                <a:cs typeface="DejaVu Sans"/>
              </a:defRPr>
            </a:lvl3pPr>
            <a:lvl4pPr algn="l">
              <a:defRPr sz="2775" b="0">
                <a:solidFill>
                  <a:srgbClr val="173F43"/>
                </a:solidFill>
                <a:latin typeface="DejaVu Sans"/>
                <a:ea typeface="DejaVu Sans"/>
                <a:cs typeface="DejaVu Sans"/>
              </a:defRPr>
            </a:lvl4pPr>
            <a:lvl5pPr algn="l">
              <a:defRPr sz="2775" b="0">
                <a:solidFill>
                  <a:srgbClr val="173F43"/>
                </a:solidFill>
                <a:latin typeface="DejaVu Sans"/>
                <a:ea typeface="DejaVu Sans"/>
                <a:cs typeface="DejaVu Sans"/>
              </a:defRPr>
            </a:lvl5pPr>
            <a:lvl6pPr algn="l">
              <a:defRPr sz="2775" b="0">
                <a:solidFill>
                  <a:srgbClr val="173F43"/>
                </a:solidFill>
                <a:latin typeface="DejaVu Sans"/>
                <a:ea typeface="DejaVu Sans"/>
                <a:cs typeface="DejaVu Sans"/>
              </a:defRPr>
            </a:lvl6pPr>
            <a:lvl7pPr algn="l">
              <a:defRPr sz="2775" b="0">
                <a:solidFill>
                  <a:srgbClr val="173F43"/>
                </a:solidFill>
                <a:latin typeface="DejaVu Sans"/>
                <a:ea typeface="DejaVu Sans"/>
                <a:cs typeface="DejaVu Sans"/>
              </a:defRPr>
            </a:lvl7pPr>
            <a:lvl8pPr algn="l">
              <a:defRPr sz="2775" b="0">
                <a:solidFill>
                  <a:srgbClr val="173F43"/>
                </a:solidFill>
                <a:latin typeface="DejaVu Sans"/>
                <a:ea typeface="DejaVu Sans"/>
                <a:cs typeface="DejaVu Sans"/>
              </a:defRPr>
            </a:lvl8pPr>
            <a:lvl9pPr algn="l">
              <a:defRPr sz="2775" b="0">
                <a:solidFill>
                  <a:srgbClr val="173F43"/>
                </a:solidFill>
                <a:latin typeface="DejaVu Sans"/>
                <a:ea typeface="DejaVu Sans"/>
                <a:cs typeface="DejaVu Sans"/>
              </a:defRPr>
            </a:lvl9pPr>
          </a:lstStyle>
          <a:p xmlns:a="http://schemas.openxmlformats.org/drawingml/2006/main">
            <a:pPr algn="l">
              <a:defRPr sz="2775" b="0">
                <a:solidFill>
                  <a:srgbClr val="173F43"/>
                </a:solidFill>
                <a:latin typeface="DejaVu Sans"/>
                <a:ea typeface="DejaVu Sans"/>
                <a:cs typeface="DejaVu Sans"/>
              </a:defRPr>
            </a:pPr>
            <a:r>
              <a:rPr sz="2775" b="0">
                <a:solidFill>
                  <a:srgbClr val="173F43"/>
                </a:solidFill>
                <a:latin typeface="DejaVu Sans"/>
                <a:ea typeface="DejaVu Sans"/>
                <a:cs typeface="DejaVu Sans"/>
              </a:rPr>
              <a:t>What will I practise again?</a:t>
            </a:r>
          </a:p>
        </p:txBody>
      </p:sp>
      <p:sp>
        <p:nvSpPr>
          <p:cNvPr id="10" name="text-9">
            <a:extLst xmlns:a="http://schemas.openxmlformats.org/drawingml/2006/main">
              <a:ext uri="{FF2B5EF4-FFF2-40B4-BE49-F238E27FC236}">
                <a16:creationId xmlns:a16="http://schemas.microsoft.com/office/drawing/2014/main" id="{01365176-3F70-4B4C-A588-513D3B165CCF}"/>
              </a:ext>
            </a:extLst>
          </p:cNvPr>
          <p:cNvSpPr>
            <a:spLocks xmlns:a="http://schemas.openxmlformats.org/drawingml/2006/main" noGrp="1"/>
          </p:cNvSpPr>
          <p:nvPr/>
        </p:nvSpPr>
        <p:spPr>
          <a:xfrm xmlns:a="http://schemas.openxmlformats.org/drawingml/2006/main">
            <a:off x="609600" y="5543550"/>
            <a:ext cx="109347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725" b="0">
                <a:solidFill>
                  <a:srgbClr val="A95237"/>
                </a:solidFill>
                <a:latin typeface="DejaVu Sans"/>
                <a:ea typeface="DejaVu Sans"/>
                <a:cs typeface="DejaVu Sans"/>
              </a:defRPr>
            </a:defPPr>
            <a:lvl1pPr algn="l">
              <a:defRPr sz="1725" b="0">
                <a:solidFill>
                  <a:srgbClr val="A95237"/>
                </a:solidFill>
                <a:latin typeface="DejaVu Sans"/>
                <a:ea typeface="DejaVu Sans"/>
                <a:cs typeface="DejaVu Sans"/>
              </a:defRPr>
            </a:lvl1pPr>
            <a:lvl2pPr algn="l">
              <a:defRPr sz="1725" b="0">
                <a:solidFill>
                  <a:srgbClr val="A95237"/>
                </a:solidFill>
                <a:latin typeface="DejaVu Sans"/>
                <a:ea typeface="DejaVu Sans"/>
                <a:cs typeface="DejaVu Sans"/>
              </a:defRPr>
            </a:lvl2pPr>
            <a:lvl3pPr algn="l">
              <a:defRPr sz="1725" b="0">
                <a:solidFill>
                  <a:srgbClr val="A95237"/>
                </a:solidFill>
                <a:latin typeface="DejaVu Sans"/>
                <a:ea typeface="DejaVu Sans"/>
                <a:cs typeface="DejaVu Sans"/>
              </a:defRPr>
            </a:lvl3pPr>
            <a:lvl4pPr algn="l">
              <a:defRPr sz="1725" b="0">
                <a:solidFill>
                  <a:srgbClr val="A95237"/>
                </a:solidFill>
                <a:latin typeface="DejaVu Sans"/>
                <a:ea typeface="DejaVu Sans"/>
                <a:cs typeface="DejaVu Sans"/>
              </a:defRPr>
            </a:lvl4pPr>
            <a:lvl5pPr algn="l">
              <a:defRPr sz="1725" b="0">
                <a:solidFill>
                  <a:srgbClr val="A95237"/>
                </a:solidFill>
                <a:latin typeface="DejaVu Sans"/>
                <a:ea typeface="DejaVu Sans"/>
                <a:cs typeface="DejaVu Sans"/>
              </a:defRPr>
            </a:lvl5pPr>
            <a:lvl6pPr algn="l">
              <a:defRPr sz="1725" b="0">
                <a:solidFill>
                  <a:srgbClr val="A95237"/>
                </a:solidFill>
                <a:latin typeface="DejaVu Sans"/>
                <a:ea typeface="DejaVu Sans"/>
                <a:cs typeface="DejaVu Sans"/>
              </a:defRPr>
            </a:lvl6pPr>
            <a:lvl7pPr algn="l">
              <a:defRPr sz="1725" b="0">
                <a:solidFill>
                  <a:srgbClr val="A95237"/>
                </a:solidFill>
                <a:latin typeface="DejaVu Sans"/>
                <a:ea typeface="DejaVu Sans"/>
                <a:cs typeface="DejaVu Sans"/>
              </a:defRPr>
            </a:lvl7pPr>
            <a:lvl8pPr algn="l">
              <a:defRPr sz="1725" b="0">
                <a:solidFill>
                  <a:srgbClr val="A95237"/>
                </a:solidFill>
                <a:latin typeface="DejaVu Sans"/>
                <a:ea typeface="DejaVu Sans"/>
                <a:cs typeface="DejaVu Sans"/>
              </a:defRPr>
            </a:lvl8pPr>
            <a:lvl9pPr algn="l">
              <a:defRPr sz="1725" b="0">
                <a:solidFill>
                  <a:srgbClr val="A95237"/>
                </a:solidFill>
                <a:latin typeface="DejaVu Sans"/>
                <a:ea typeface="DejaVu Sans"/>
                <a:cs typeface="DejaVu Sans"/>
              </a:defRPr>
            </a:lvl9pPr>
          </a:lstStyle>
          <a:p xmlns:a="http://schemas.openxmlformats.org/drawingml/2006/main">
            <a:pPr algn="l">
              <a:defRPr sz="1725" b="0">
                <a:solidFill>
                  <a:srgbClr val="A95237"/>
                </a:solidFill>
                <a:latin typeface="DejaVu Sans"/>
                <a:ea typeface="DejaVu Sans"/>
                <a:cs typeface="DejaVu Sans"/>
              </a:defRPr>
            </a:pPr>
            <a:r>
              <a:rPr sz="1725" b="0">
                <a:solidFill>
                  <a:srgbClr val="A95237"/>
                </a:solidFill>
                <a:latin typeface="DejaVu Sans"/>
                <a:ea typeface="DejaVu Sans"/>
                <a:cs typeface="DejaVu Sans"/>
              </a:rPr>
              <a:t>Discuss the listening process. Keep the speaker's story private.</a:t>
            </a:r>
          </a:p>
        </p:txBody>
      </p:sp>
    </p:spTree>
    <p:extLst>
      <p:ext uri="{BB962C8B-B14F-4D97-AF65-F5344CB8AC3E}">
        <p14:creationId xmlns:p14="http://schemas.microsoft.com/office/powerpoint/2010/main" val="451276448"/>
      </p:ext>
    </p:extLst>
  </p:cSld>
</p:sld>
</file>

<file path=ppt/slides/slide18.xml><?xml version="1.0" encoding="utf-8"?>
<p:sld xmlns:p="http://schemas.openxmlformats.org/presentationml/2006/main">
  <p:cSld>
    <p:bg>
      <p:bgPr>
        <a:solidFill xmlns:a="http://schemas.openxmlformats.org/drawingml/2006/main">
          <a:srgbClr val="F7F2E7"/>
        </a:solidFill>
      </p:bgPr>
    </p:bg>
    <p:spTree>
      <p:nvGrpSpPr>
        <p:cNvPr id="1" name=""/>
        <p:cNvGrpSpPr/>
        <p:nvPr/>
      </p:nvGrpSpPr>
      <p:grpSpPr>
        <a:xfrm xmlns:a="http://schemas.openxmlformats.org/drawingml/2006/main"/>
      </p:grpSpPr>
      <p:cxnSp>
        <p:nvCxnSpPr>
          <p:cNvPr id="14" name="">
            <a:extLst xmlns:a="http://schemas.openxmlformats.org/drawingml/2006/main">
              <a:ext uri="{FF2B5EF4-FFF2-40B4-BE49-F238E27FC236}">
                <a16:creationId xmlns:a16="http://schemas.microsoft.com/office/drawing/2014/main" id="{B9AF6A3B-D385-43A7-A895-BFC20E0A7798}"/>
              </a:ext>
            </a:extLst>
          </p:cNvPr>
          <p:cNvCxnSpPr>
            <a:stCxn xmlns:a="http://schemas.openxmlformats.org/drawingml/2006/main" id="4" idx="2"/>
            <a:endCxn xmlns:a="http://schemas.openxmlformats.org/drawingml/2006/main" id="10" idx="0"/>
          </p:cNvCxnSpPr>
          <p:nvPr/>
        </p:nvCxnSpPr>
        <p:spPr>
          <a:xfrm xmlns:a="http://schemas.openxmlformats.org/drawingml/2006/main">
            <a:off x="6096000" y="2667000"/>
            <a:ext cx="3800475" cy="1123950"/>
          </a:xfrm>
          <a:prstGeom xmlns:a="http://schemas.openxmlformats.org/drawingml/2006/main" prst="bentConnector4">
            <a:avLst>
              <a:gd name="adj1" fmla="val 0"/>
              <a:gd name="adj2" fmla="val 50000"/>
            </a:avLst>
          </a:prstGeom>
          <a:ln xmlns:a="http://schemas.openxmlformats.org/drawingml/2006/main" w="28575">
            <a:solidFill>
              <a:srgbClr val="A95237"/>
            </a:solidFill>
            <a:prstDash val="solid"/>
            <a:tailEnd type="arrow" w="med" len="med"/>
          </a:ln>
        </p:spPr>
      </p:cxnSp>
      <p:cxnSp>
        <p:nvCxnSpPr>
          <p:cNvPr id="13" name="">
            <a:extLst xmlns:a="http://schemas.openxmlformats.org/drawingml/2006/main">
              <a:ext uri="{FF2B5EF4-FFF2-40B4-BE49-F238E27FC236}">
                <a16:creationId xmlns:a16="http://schemas.microsoft.com/office/drawing/2014/main" id="{3124E1DB-7DFD-4517-A011-6BDF3ADABC00}"/>
              </a:ext>
            </a:extLst>
          </p:cNvPr>
          <p:cNvCxnSpPr>
            <a:stCxn xmlns:a="http://schemas.openxmlformats.org/drawingml/2006/main" id="4" idx="2"/>
            <a:endCxn xmlns:a="http://schemas.openxmlformats.org/drawingml/2006/main" id="8" idx="0"/>
          </p:cNvCxnSpPr>
          <p:nvPr/>
        </p:nvCxnSpPr>
        <p:spPr>
          <a:xfrm xmlns:a="http://schemas.openxmlformats.org/drawingml/2006/main" flipH="1">
            <a:off x="6086475" y="2667000"/>
            <a:ext cx="9525" cy="1123950"/>
          </a:xfrm>
          <a:prstGeom xmlns:a="http://schemas.openxmlformats.org/drawingml/2006/main" prst="bentConnector4">
            <a:avLst>
              <a:gd name="adj1" fmla="val 0"/>
              <a:gd name="adj2" fmla="val 50000"/>
            </a:avLst>
          </a:prstGeom>
          <a:ln xmlns:a="http://schemas.openxmlformats.org/drawingml/2006/main" w="28575">
            <a:solidFill>
              <a:srgbClr val="A95237"/>
            </a:solidFill>
            <a:prstDash val="solid"/>
            <a:tailEnd type="arrow" w="med" len="med"/>
          </a:ln>
        </p:spPr>
      </p:cxnSp>
      <p:cxnSp>
        <p:nvCxnSpPr>
          <p:cNvPr id="12" name="">
            <a:extLst xmlns:a="http://schemas.openxmlformats.org/drawingml/2006/main">
              <a:ext uri="{FF2B5EF4-FFF2-40B4-BE49-F238E27FC236}">
                <a16:creationId xmlns:a16="http://schemas.microsoft.com/office/drawing/2014/main" id="{29EEB1B4-2C54-409F-98C4-CF607387F3A8}"/>
              </a:ext>
            </a:extLst>
          </p:cNvPr>
          <p:cNvCxnSpPr>
            <a:stCxn xmlns:a="http://schemas.openxmlformats.org/drawingml/2006/main" id="4" idx="2"/>
            <a:endCxn xmlns:a="http://schemas.openxmlformats.org/drawingml/2006/main" id="6" idx="0"/>
          </p:cNvCxnSpPr>
          <p:nvPr/>
        </p:nvCxnSpPr>
        <p:spPr>
          <a:xfrm xmlns:a="http://schemas.openxmlformats.org/drawingml/2006/main" flipH="1">
            <a:off x="2276475" y="2667000"/>
            <a:ext cx="3819525" cy="1123950"/>
          </a:xfrm>
          <a:prstGeom xmlns:a="http://schemas.openxmlformats.org/drawingml/2006/main" prst="bentConnector4">
            <a:avLst>
              <a:gd name="adj1" fmla="val 0"/>
              <a:gd name="adj2" fmla="val 50000"/>
            </a:avLst>
          </a:prstGeom>
          <a:ln xmlns:a="http://schemas.openxmlformats.org/drawingml/2006/main" w="28575">
            <a:solidFill>
              <a:srgbClr val="A95237"/>
            </a:solidFill>
            <a:prstDash val="solid"/>
            <a:tailEnd type="arrow" w="med" len="med"/>
          </a:ln>
        </p:spPr>
      </p:cxnSp>
      <p:sp>
        <p:nvSpPr>
          <p:cNvPr id="17" name="text-0">
            <a:extLst xmlns:a="http://schemas.openxmlformats.org/drawingml/2006/main">
              <a:ext uri="{FF2B5EF4-FFF2-40B4-BE49-F238E27FC236}">
                <a16:creationId xmlns:a16="http://schemas.microsoft.com/office/drawing/2014/main" id="{238DE2A4-71FC-46AD-AAA5-239012822A58}"/>
              </a:ext>
            </a:extLst>
          </p:cNvPr>
          <p:cNvSpPr>
            <a:spLocks xmlns:a="http://schemas.openxmlformats.org/drawingml/2006/main" noGrp="1"/>
          </p:cNvSpPr>
          <p:nvPr/>
        </p:nvSpPr>
        <p:spPr>
          <a:xfrm xmlns:a="http://schemas.openxmlformats.org/drawingml/2006/main">
            <a:off x="609600" y="457200"/>
            <a:ext cx="10953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300" b="1">
                <a:solidFill>
                  <a:srgbClr val="173F43"/>
                </a:solidFill>
                <a:latin typeface="DejaVu Sans"/>
                <a:ea typeface="DejaVu Sans"/>
                <a:cs typeface="DejaVu Sans"/>
              </a:defRPr>
            </a:defPPr>
            <a:lvl1pPr algn="l">
              <a:defRPr sz="3300" b="1">
                <a:solidFill>
                  <a:srgbClr val="173F43"/>
                </a:solidFill>
                <a:latin typeface="DejaVu Sans"/>
                <a:ea typeface="DejaVu Sans"/>
                <a:cs typeface="DejaVu Sans"/>
              </a:defRPr>
            </a:lvl1pPr>
            <a:lvl2pPr algn="l">
              <a:defRPr sz="3300" b="1">
                <a:solidFill>
                  <a:srgbClr val="173F43"/>
                </a:solidFill>
                <a:latin typeface="DejaVu Sans"/>
                <a:ea typeface="DejaVu Sans"/>
                <a:cs typeface="DejaVu Sans"/>
              </a:defRPr>
            </a:lvl2pPr>
            <a:lvl3pPr algn="l">
              <a:defRPr sz="3300" b="1">
                <a:solidFill>
                  <a:srgbClr val="173F43"/>
                </a:solidFill>
                <a:latin typeface="DejaVu Sans"/>
                <a:ea typeface="DejaVu Sans"/>
                <a:cs typeface="DejaVu Sans"/>
              </a:defRPr>
            </a:lvl3pPr>
            <a:lvl4pPr algn="l">
              <a:defRPr sz="3300" b="1">
                <a:solidFill>
                  <a:srgbClr val="173F43"/>
                </a:solidFill>
                <a:latin typeface="DejaVu Sans"/>
                <a:ea typeface="DejaVu Sans"/>
                <a:cs typeface="DejaVu Sans"/>
              </a:defRPr>
            </a:lvl4pPr>
            <a:lvl5pPr algn="l">
              <a:defRPr sz="3300" b="1">
                <a:solidFill>
                  <a:srgbClr val="173F43"/>
                </a:solidFill>
                <a:latin typeface="DejaVu Sans"/>
                <a:ea typeface="DejaVu Sans"/>
                <a:cs typeface="DejaVu Sans"/>
              </a:defRPr>
            </a:lvl5pPr>
            <a:lvl6pPr algn="l">
              <a:defRPr sz="3300" b="1">
                <a:solidFill>
                  <a:srgbClr val="173F43"/>
                </a:solidFill>
                <a:latin typeface="DejaVu Sans"/>
                <a:ea typeface="DejaVu Sans"/>
                <a:cs typeface="DejaVu Sans"/>
              </a:defRPr>
            </a:lvl6pPr>
            <a:lvl7pPr algn="l">
              <a:defRPr sz="3300" b="1">
                <a:solidFill>
                  <a:srgbClr val="173F43"/>
                </a:solidFill>
                <a:latin typeface="DejaVu Sans"/>
                <a:ea typeface="DejaVu Sans"/>
                <a:cs typeface="DejaVu Sans"/>
              </a:defRPr>
            </a:lvl7pPr>
            <a:lvl8pPr algn="l">
              <a:defRPr sz="3300" b="1">
                <a:solidFill>
                  <a:srgbClr val="173F43"/>
                </a:solidFill>
                <a:latin typeface="DejaVu Sans"/>
                <a:ea typeface="DejaVu Sans"/>
                <a:cs typeface="DejaVu Sans"/>
              </a:defRPr>
            </a:lvl8pPr>
            <a:lvl9pPr algn="l">
              <a:defRPr sz="3300" b="1">
                <a:solidFill>
                  <a:srgbClr val="173F43"/>
                </a:solidFill>
                <a:latin typeface="DejaVu Sans"/>
                <a:ea typeface="DejaVu Sans"/>
                <a:cs typeface="DejaVu Sans"/>
              </a:defRPr>
            </a:lvl9pPr>
          </a:lstStyle>
          <a:p xmlns:a="http://schemas.openxmlformats.org/drawingml/2006/main">
            <a:pPr algn="l">
              <a:defRPr sz="3300" b="1">
                <a:solidFill>
                  <a:srgbClr val="173F43"/>
                </a:solidFill>
                <a:latin typeface="DejaVu Sans"/>
                <a:ea typeface="DejaVu Sans"/>
                <a:cs typeface="DejaVu Sans"/>
              </a:defRPr>
            </a:pPr>
            <a:r>
              <a:rPr sz="3300" b="1">
                <a:solidFill>
                  <a:srgbClr val="173F43"/>
                </a:solidFill>
                <a:latin typeface="DejaVu Sans"/>
                <a:ea typeface="DejaVu Sans"/>
                <a:cs typeface="DejaVu Sans"/>
              </a:rPr>
              <a:t>Sharing the load</a:t>
            </a:r>
          </a:p>
        </p:txBody>
      </p:sp>
      <p:sp>
        <p:nvSpPr>
          <p:cNvPr id="2" name="text-1">
            <a:extLst xmlns:a="http://schemas.openxmlformats.org/drawingml/2006/main">
              <a:ext uri="{FF2B5EF4-FFF2-40B4-BE49-F238E27FC236}">
                <a16:creationId xmlns:a16="http://schemas.microsoft.com/office/drawing/2014/main" id="{AA673DDF-7B4E-485D-8E20-80AD78ED7868}"/>
              </a:ext>
            </a:extLst>
          </p:cNvPr>
          <p:cNvSpPr>
            <a:spLocks xmlns:a="http://schemas.openxmlformats.org/drawingml/2006/main" noGrp="1"/>
          </p:cNvSpPr>
          <p:nvPr/>
        </p:nvSpPr>
        <p:spPr>
          <a:xfrm xmlns:a="http://schemas.openxmlformats.org/drawingml/2006/main">
            <a:off x="609600" y="6343650"/>
            <a:ext cx="2381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00" b="1">
                <a:solidFill>
                  <a:srgbClr val="52676A"/>
                </a:solidFill>
                <a:latin typeface="DejaVu Sans"/>
                <a:ea typeface="DejaVu Sans"/>
                <a:cs typeface="DejaVu Sans"/>
              </a:defRPr>
            </a:defPPr>
            <a:lvl1pPr algn="l">
              <a:defRPr sz="1200" b="1">
                <a:solidFill>
                  <a:srgbClr val="52676A"/>
                </a:solidFill>
                <a:latin typeface="DejaVu Sans"/>
                <a:ea typeface="DejaVu Sans"/>
                <a:cs typeface="DejaVu Sans"/>
              </a:defRPr>
            </a:lvl1pPr>
            <a:lvl2pPr algn="l">
              <a:defRPr sz="1200" b="1">
                <a:solidFill>
                  <a:srgbClr val="52676A"/>
                </a:solidFill>
                <a:latin typeface="DejaVu Sans"/>
                <a:ea typeface="DejaVu Sans"/>
                <a:cs typeface="DejaVu Sans"/>
              </a:defRPr>
            </a:lvl2pPr>
            <a:lvl3pPr algn="l">
              <a:defRPr sz="1200" b="1">
                <a:solidFill>
                  <a:srgbClr val="52676A"/>
                </a:solidFill>
                <a:latin typeface="DejaVu Sans"/>
                <a:ea typeface="DejaVu Sans"/>
                <a:cs typeface="DejaVu Sans"/>
              </a:defRPr>
            </a:lvl3pPr>
            <a:lvl4pPr algn="l">
              <a:defRPr sz="1200" b="1">
                <a:solidFill>
                  <a:srgbClr val="52676A"/>
                </a:solidFill>
                <a:latin typeface="DejaVu Sans"/>
                <a:ea typeface="DejaVu Sans"/>
                <a:cs typeface="DejaVu Sans"/>
              </a:defRPr>
            </a:lvl4pPr>
            <a:lvl5pPr algn="l">
              <a:defRPr sz="1200" b="1">
                <a:solidFill>
                  <a:srgbClr val="52676A"/>
                </a:solidFill>
                <a:latin typeface="DejaVu Sans"/>
                <a:ea typeface="DejaVu Sans"/>
                <a:cs typeface="DejaVu Sans"/>
              </a:defRPr>
            </a:lvl5pPr>
            <a:lvl6pPr algn="l">
              <a:defRPr sz="1200" b="1">
                <a:solidFill>
                  <a:srgbClr val="52676A"/>
                </a:solidFill>
                <a:latin typeface="DejaVu Sans"/>
                <a:ea typeface="DejaVu Sans"/>
                <a:cs typeface="DejaVu Sans"/>
              </a:defRPr>
            </a:lvl6pPr>
            <a:lvl7pPr algn="l">
              <a:defRPr sz="1200" b="1">
                <a:solidFill>
                  <a:srgbClr val="52676A"/>
                </a:solidFill>
                <a:latin typeface="DejaVu Sans"/>
                <a:ea typeface="DejaVu Sans"/>
                <a:cs typeface="DejaVu Sans"/>
              </a:defRPr>
            </a:lvl7pPr>
            <a:lvl8pPr algn="l">
              <a:defRPr sz="1200" b="1">
                <a:solidFill>
                  <a:srgbClr val="52676A"/>
                </a:solidFill>
                <a:latin typeface="DejaVu Sans"/>
                <a:ea typeface="DejaVu Sans"/>
                <a:cs typeface="DejaVu Sans"/>
              </a:defRPr>
            </a:lvl8pPr>
            <a:lvl9pPr algn="l">
              <a:defRPr sz="1200" b="1">
                <a:solidFill>
                  <a:srgbClr val="52676A"/>
                </a:solidFill>
                <a:latin typeface="DejaVu Sans"/>
                <a:ea typeface="DejaVu Sans"/>
                <a:cs typeface="DejaVu Sans"/>
              </a:defRPr>
            </a:lvl9pPr>
          </a:lstStyle>
          <a:p xmlns:a="http://schemas.openxmlformats.org/drawingml/2006/main">
            <a:pPr algn="l">
              <a:defRPr sz="1200" b="1">
                <a:solidFill>
                  <a:srgbClr val="52676A"/>
                </a:solidFill>
                <a:latin typeface="DejaVu Sans"/>
                <a:ea typeface="DejaVu Sans"/>
                <a:cs typeface="DejaVu Sans"/>
              </a:defRPr>
            </a:pPr>
            <a:r>
              <a:rPr sz="1200" b="1">
                <a:solidFill>
                  <a:srgbClr val="52676A"/>
                </a:solidFill>
                <a:latin typeface="DejaVu Sans"/>
                <a:ea typeface="DejaVu Sans"/>
                <a:cs typeface="DejaVu Sans"/>
              </a:rPr>
              <a:t>SAWUBONA</a:t>
            </a:r>
          </a:p>
        </p:txBody>
      </p:sp>
      <p:sp>
        <p:nvSpPr>
          <p:cNvPr id="3" name="text-2">
            <a:extLst xmlns:a="http://schemas.openxmlformats.org/drawingml/2006/main">
              <a:ext uri="{FF2B5EF4-FFF2-40B4-BE49-F238E27FC236}">
                <a16:creationId xmlns:a16="http://schemas.microsoft.com/office/drawing/2014/main" id="{008CF789-D9DB-490E-ABA0-612EFF620D0E}"/>
              </a:ext>
            </a:extLst>
          </p:cNvPr>
          <p:cNvSpPr>
            <a:spLocks xmlns:a="http://schemas.openxmlformats.org/drawingml/2006/main" noGrp="1"/>
          </p:cNvSpPr>
          <p:nvPr/>
        </p:nvSpPr>
        <p:spPr>
          <a:xfrm xmlns:a="http://schemas.openxmlformats.org/drawingml/2006/main">
            <a:off x="11049000" y="6343650"/>
            <a:ext cx="5334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1200" b="0">
                <a:solidFill>
                  <a:srgbClr val="52676A"/>
                </a:solidFill>
                <a:latin typeface="DejaVu Sans"/>
                <a:ea typeface="DejaVu Sans"/>
                <a:cs typeface="DejaVu Sans"/>
              </a:defRPr>
            </a:defPPr>
            <a:lvl1pPr algn="r">
              <a:defRPr sz="1200" b="0">
                <a:solidFill>
                  <a:srgbClr val="52676A"/>
                </a:solidFill>
                <a:latin typeface="DejaVu Sans"/>
                <a:ea typeface="DejaVu Sans"/>
                <a:cs typeface="DejaVu Sans"/>
              </a:defRPr>
            </a:lvl1pPr>
            <a:lvl2pPr algn="r">
              <a:defRPr sz="1200" b="0">
                <a:solidFill>
                  <a:srgbClr val="52676A"/>
                </a:solidFill>
                <a:latin typeface="DejaVu Sans"/>
                <a:ea typeface="DejaVu Sans"/>
                <a:cs typeface="DejaVu Sans"/>
              </a:defRPr>
            </a:lvl2pPr>
            <a:lvl3pPr algn="r">
              <a:defRPr sz="1200" b="0">
                <a:solidFill>
                  <a:srgbClr val="52676A"/>
                </a:solidFill>
                <a:latin typeface="DejaVu Sans"/>
                <a:ea typeface="DejaVu Sans"/>
                <a:cs typeface="DejaVu Sans"/>
              </a:defRPr>
            </a:lvl3pPr>
            <a:lvl4pPr algn="r">
              <a:defRPr sz="1200" b="0">
                <a:solidFill>
                  <a:srgbClr val="52676A"/>
                </a:solidFill>
                <a:latin typeface="DejaVu Sans"/>
                <a:ea typeface="DejaVu Sans"/>
                <a:cs typeface="DejaVu Sans"/>
              </a:defRPr>
            </a:lvl4pPr>
            <a:lvl5pPr algn="r">
              <a:defRPr sz="1200" b="0">
                <a:solidFill>
                  <a:srgbClr val="52676A"/>
                </a:solidFill>
                <a:latin typeface="DejaVu Sans"/>
                <a:ea typeface="DejaVu Sans"/>
                <a:cs typeface="DejaVu Sans"/>
              </a:defRPr>
            </a:lvl5pPr>
            <a:lvl6pPr algn="r">
              <a:defRPr sz="1200" b="0">
                <a:solidFill>
                  <a:srgbClr val="52676A"/>
                </a:solidFill>
                <a:latin typeface="DejaVu Sans"/>
                <a:ea typeface="DejaVu Sans"/>
                <a:cs typeface="DejaVu Sans"/>
              </a:defRPr>
            </a:lvl6pPr>
            <a:lvl7pPr algn="r">
              <a:defRPr sz="1200" b="0">
                <a:solidFill>
                  <a:srgbClr val="52676A"/>
                </a:solidFill>
                <a:latin typeface="DejaVu Sans"/>
                <a:ea typeface="DejaVu Sans"/>
                <a:cs typeface="DejaVu Sans"/>
              </a:defRPr>
            </a:lvl7pPr>
            <a:lvl8pPr algn="r">
              <a:defRPr sz="1200" b="0">
                <a:solidFill>
                  <a:srgbClr val="52676A"/>
                </a:solidFill>
                <a:latin typeface="DejaVu Sans"/>
                <a:ea typeface="DejaVu Sans"/>
                <a:cs typeface="DejaVu Sans"/>
              </a:defRPr>
            </a:lvl8pPr>
            <a:lvl9pPr algn="r">
              <a:defRPr sz="1200" b="0">
                <a:solidFill>
                  <a:srgbClr val="52676A"/>
                </a:solidFill>
                <a:latin typeface="DejaVu Sans"/>
                <a:ea typeface="DejaVu Sans"/>
                <a:cs typeface="DejaVu Sans"/>
              </a:defRPr>
            </a:lvl9pPr>
          </a:lstStyle>
          <a:p xmlns:a="http://schemas.openxmlformats.org/drawingml/2006/main">
            <a:pPr algn="r">
              <a:defRPr sz="1200" b="0">
                <a:solidFill>
                  <a:srgbClr val="52676A"/>
                </a:solidFill>
                <a:latin typeface="DejaVu Sans"/>
                <a:ea typeface="DejaVu Sans"/>
                <a:cs typeface="DejaVu Sans"/>
              </a:defRPr>
            </a:pPr>
            <a:r>
              <a:rPr sz="1200" b="0">
                <a:solidFill>
                  <a:srgbClr val="52676A"/>
                </a:solidFill>
                <a:latin typeface="DejaVu Sans"/>
                <a:ea typeface="DejaVu Sans"/>
                <a:cs typeface="DejaVu Sans"/>
              </a:rPr>
              <a:t>18</a:t>
            </a:r>
          </a:p>
        </p:txBody>
      </p:sp>
      <p:sp>
        <p:nvSpPr>
          <p:cNvPr id="4" name="">
            <a:extLst xmlns:a="http://schemas.openxmlformats.org/drawingml/2006/main">
              <a:ext uri="{FF2B5EF4-FFF2-40B4-BE49-F238E27FC236}">
                <a16:creationId xmlns:a16="http://schemas.microsoft.com/office/drawing/2014/main" id="{097C3621-665E-47CC-9783-871951DDCA4F}"/>
              </a:ext>
            </a:extLst>
          </p:cNvPr>
          <p:cNvSpPr>
            <a:spLocks xmlns:a="http://schemas.openxmlformats.org/drawingml/2006/main" noGrp="1"/>
          </p:cNvSpPr>
          <p:nvPr/>
        </p:nvSpPr>
        <p:spPr>
          <a:xfrm xmlns:a="http://schemas.openxmlformats.org/drawingml/2006/main">
            <a:off x="4143375" y="1619250"/>
            <a:ext cx="3905250" cy="1047750"/>
          </a:xfrm>
          <a:prstGeom xmlns:a="http://schemas.openxmlformats.org/drawingml/2006/main" prst="rect">
            <a:avLst/>
          </a:prstGeom>
          <a:solidFill xmlns:a="http://schemas.openxmlformats.org/drawingml/2006/main">
            <a:srgbClr val="E7DDD0"/>
          </a:solidFill>
          <a:ln xmlns:a="http://schemas.openxmlformats.org/drawingml/2006/main" w="0">
            <a:noFill/>
            <a:prstDash val="solid"/>
          </a:ln>
        </p:spPr>
      </p:sp>
      <p:sp>
        <p:nvSpPr>
          <p:cNvPr id="5" name="text-4">
            <a:extLst xmlns:a="http://schemas.openxmlformats.org/drawingml/2006/main">
              <a:ext uri="{FF2B5EF4-FFF2-40B4-BE49-F238E27FC236}">
                <a16:creationId xmlns:a16="http://schemas.microsoft.com/office/drawing/2014/main" id="{1965CD05-E1A2-469B-BB77-8E44E707CD3D}"/>
              </a:ext>
            </a:extLst>
          </p:cNvPr>
          <p:cNvSpPr>
            <a:spLocks xmlns:a="http://schemas.openxmlformats.org/drawingml/2006/main" noGrp="1"/>
          </p:cNvSpPr>
          <p:nvPr/>
        </p:nvSpPr>
        <p:spPr>
          <a:xfrm xmlns:a="http://schemas.openxmlformats.org/drawingml/2006/main">
            <a:off x="4295775" y="1781175"/>
            <a:ext cx="36004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1875" b="1">
                <a:solidFill>
                  <a:srgbClr val="173F43"/>
                </a:solidFill>
                <a:latin typeface="DejaVu Sans"/>
                <a:ea typeface="DejaVu Sans"/>
                <a:cs typeface="DejaVu Sans"/>
              </a:defRPr>
            </a:defPPr>
            <a:lvl1pPr algn="ctr">
              <a:defRPr sz="1875" b="1">
                <a:solidFill>
                  <a:srgbClr val="173F43"/>
                </a:solidFill>
                <a:latin typeface="DejaVu Sans"/>
                <a:ea typeface="DejaVu Sans"/>
                <a:cs typeface="DejaVu Sans"/>
              </a:defRPr>
            </a:lvl1pPr>
            <a:lvl2pPr algn="ctr">
              <a:defRPr sz="1875" b="1">
                <a:solidFill>
                  <a:srgbClr val="173F43"/>
                </a:solidFill>
                <a:latin typeface="DejaVu Sans"/>
                <a:ea typeface="DejaVu Sans"/>
                <a:cs typeface="DejaVu Sans"/>
              </a:defRPr>
            </a:lvl2pPr>
            <a:lvl3pPr algn="ctr">
              <a:defRPr sz="1875" b="1">
                <a:solidFill>
                  <a:srgbClr val="173F43"/>
                </a:solidFill>
                <a:latin typeface="DejaVu Sans"/>
                <a:ea typeface="DejaVu Sans"/>
                <a:cs typeface="DejaVu Sans"/>
              </a:defRPr>
            </a:lvl3pPr>
            <a:lvl4pPr algn="ctr">
              <a:defRPr sz="1875" b="1">
                <a:solidFill>
                  <a:srgbClr val="173F43"/>
                </a:solidFill>
                <a:latin typeface="DejaVu Sans"/>
                <a:ea typeface="DejaVu Sans"/>
                <a:cs typeface="DejaVu Sans"/>
              </a:defRPr>
            </a:lvl4pPr>
            <a:lvl5pPr algn="ctr">
              <a:defRPr sz="1875" b="1">
                <a:solidFill>
                  <a:srgbClr val="173F43"/>
                </a:solidFill>
                <a:latin typeface="DejaVu Sans"/>
                <a:ea typeface="DejaVu Sans"/>
                <a:cs typeface="DejaVu Sans"/>
              </a:defRPr>
            </a:lvl5pPr>
            <a:lvl6pPr algn="ctr">
              <a:defRPr sz="1875" b="1">
                <a:solidFill>
                  <a:srgbClr val="173F43"/>
                </a:solidFill>
                <a:latin typeface="DejaVu Sans"/>
                <a:ea typeface="DejaVu Sans"/>
                <a:cs typeface="DejaVu Sans"/>
              </a:defRPr>
            </a:lvl6pPr>
            <a:lvl7pPr algn="ctr">
              <a:defRPr sz="1875" b="1">
                <a:solidFill>
                  <a:srgbClr val="173F43"/>
                </a:solidFill>
                <a:latin typeface="DejaVu Sans"/>
                <a:ea typeface="DejaVu Sans"/>
                <a:cs typeface="DejaVu Sans"/>
              </a:defRPr>
            </a:lvl7pPr>
            <a:lvl8pPr algn="ctr">
              <a:defRPr sz="1875" b="1">
                <a:solidFill>
                  <a:srgbClr val="173F43"/>
                </a:solidFill>
                <a:latin typeface="DejaVu Sans"/>
                <a:ea typeface="DejaVu Sans"/>
                <a:cs typeface="DejaVu Sans"/>
              </a:defRPr>
            </a:lvl8pPr>
            <a:lvl9pPr algn="ctr">
              <a:defRPr sz="1875" b="1">
                <a:solidFill>
                  <a:srgbClr val="173F43"/>
                </a:solidFill>
                <a:latin typeface="DejaVu Sans"/>
                <a:ea typeface="DejaVu Sans"/>
                <a:cs typeface="DejaVu Sans"/>
              </a:defRPr>
            </a:lvl9pPr>
          </a:lstStyle>
          <a:p xmlns:a="http://schemas.openxmlformats.org/drawingml/2006/main">
            <a:pPr algn="ctr">
              <a:defRPr sz="1875" b="1">
                <a:solidFill>
                  <a:srgbClr val="173F43"/>
                </a:solidFill>
                <a:latin typeface="DejaVu Sans"/>
                <a:ea typeface="DejaVu Sans"/>
                <a:cs typeface="DejaVu Sans"/>
              </a:defRPr>
            </a:pPr>
            <a:r>
              <a:rPr sz="1875" b="1">
                <a:solidFill>
                  <a:srgbClr val="173F43"/>
                </a:solidFill>
                <a:latin typeface="DejaVu Sans"/>
                <a:ea typeface="DejaVu Sans"/>
                <a:cs typeface="DejaVu Sans"/>
              </a:rPr>
              <a:t>A CONCERN</a:t>
            </a:r>
          </a:p>
          <a:p xmlns:a="http://schemas.openxmlformats.org/drawingml/2006/main">
            <a:pPr algn="ctr">
              <a:defRPr sz="1875" b="1">
                <a:solidFill>
                  <a:srgbClr val="173F43"/>
                </a:solidFill>
                <a:latin typeface="DejaVu Sans"/>
                <a:ea typeface="DejaVu Sans"/>
                <a:cs typeface="DejaVu Sans"/>
              </a:defRPr>
            </a:pPr>
            <a:r>
              <a:rPr sz="1875" b="1">
                <a:solidFill>
                  <a:srgbClr val="173F43"/>
                </a:solidFill>
                <a:latin typeface="DejaVu Sans"/>
                <a:ea typeface="DejaVu Sans"/>
                <a:cs typeface="DejaVu Sans"/>
              </a:rPr>
              <a:t>I AM CARRYING</a:t>
            </a:r>
          </a:p>
        </p:txBody>
      </p:sp>
      <p:sp>
        <p:nvSpPr>
          <p:cNvPr id="6" name="">
            <a:extLst xmlns:a="http://schemas.openxmlformats.org/drawingml/2006/main">
              <a:ext uri="{FF2B5EF4-FFF2-40B4-BE49-F238E27FC236}">
                <a16:creationId xmlns:a16="http://schemas.microsoft.com/office/drawing/2014/main" id="{6811277F-A48F-49CA-91EC-3D1EE856CE9D}"/>
              </a:ext>
            </a:extLst>
          </p:cNvPr>
          <p:cNvSpPr>
            <a:spLocks xmlns:a="http://schemas.openxmlformats.org/drawingml/2006/main" noGrp="1"/>
          </p:cNvSpPr>
          <p:nvPr/>
        </p:nvSpPr>
        <p:spPr>
          <a:xfrm xmlns:a="http://schemas.openxmlformats.org/drawingml/2006/main">
            <a:off x="609600" y="3790950"/>
            <a:ext cx="3333750" cy="1238250"/>
          </a:xfrm>
          <a:prstGeom xmlns:a="http://schemas.openxmlformats.org/drawingml/2006/main" prst="rect">
            <a:avLst/>
          </a:prstGeom>
          <a:solidFill xmlns:a="http://schemas.openxmlformats.org/drawingml/2006/main">
            <a:srgbClr val="CFDCCF"/>
          </a:solidFill>
          <a:ln xmlns:a="http://schemas.openxmlformats.org/drawingml/2006/main" w="0">
            <a:noFill/>
            <a:prstDash val="solid"/>
          </a:ln>
        </p:spPr>
      </p:sp>
      <p:sp>
        <p:nvSpPr>
          <p:cNvPr id="7" name="text-6">
            <a:extLst xmlns:a="http://schemas.openxmlformats.org/drawingml/2006/main">
              <a:ext uri="{FF2B5EF4-FFF2-40B4-BE49-F238E27FC236}">
                <a16:creationId xmlns:a16="http://schemas.microsoft.com/office/drawing/2014/main" id="{F7328F29-4DB2-48ED-B401-DD22A0040C1B}"/>
              </a:ext>
            </a:extLst>
          </p:cNvPr>
          <p:cNvSpPr>
            <a:spLocks xmlns:a="http://schemas.openxmlformats.org/drawingml/2006/main" noGrp="1"/>
          </p:cNvSpPr>
          <p:nvPr/>
        </p:nvSpPr>
        <p:spPr>
          <a:xfrm xmlns:a="http://schemas.openxmlformats.org/drawingml/2006/main">
            <a:off x="762000" y="3952875"/>
            <a:ext cx="30289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1875" b="1">
                <a:solidFill>
                  <a:srgbClr val="173F43"/>
                </a:solidFill>
                <a:latin typeface="DejaVu Sans"/>
                <a:ea typeface="DejaVu Sans"/>
                <a:cs typeface="DejaVu Sans"/>
              </a:defRPr>
            </a:defPPr>
            <a:lvl1pPr algn="ctr">
              <a:defRPr sz="1875" b="1">
                <a:solidFill>
                  <a:srgbClr val="173F43"/>
                </a:solidFill>
                <a:latin typeface="DejaVu Sans"/>
                <a:ea typeface="DejaVu Sans"/>
                <a:cs typeface="DejaVu Sans"/>
              </a:defRPr>
            </a:lvl1pPr>
            <a:lvl2pPr algn="ctr">
              <a:defRPr sz="1875" b="1">
                <a:solidFill>
                  <a:srgbClr val="173F43"/>
                </a:solidFill>
                <a:latin typeface="DejaVu Sans"/>
                <a:ea typeface="DejaVu Sans"/>
                <a:cs typeface="DejaVu Sans"/>
              </a:defRPr>
            </a:lvl2pPr>
            <a:lvl3pPr algn="ctr">
              <a:defRPr sz="1875" b="1">
                <a:solidFill>
                  <a:srgbClr val="173F43"/>
                </a:solidFill>
                <a:latin typeface="DejaVu Sans"/>
                <a:ea typeface="DejaVu Sans"/>
                <a:cs typeface="DejaVu Sans"/>
              </a:defRPr>
            </a:lvl3pPr>
            <a:lvl4pPr algn="ctr">
              <a:defRPr sz="1875" b="1">
                <a:solidFill>
                  <a:srgbClr val="173F43"/>
                </a:solidFill>
                <a:latin typeface="DejaVu Sans"/>
                <a:ea typeface="DejaVu Sans"/>
                <a:cs typeface="DejaVu Sans"/>
              </a:defRPr>
            </a:lvl4pPr>
            <a:lvl5pPr algn="ctr">
              <a:defRPr sz="1875" b="1">
                <a:solidFill>
                  <a:srgbClr val="173F43"/>
                </a:solidFill>
                <a:latin typeface="DejaVu Sans"/>
                <a:ea typeface="DejaVu Sans"/>
                <a:cs typeface="DejaVu Sans"/>
              </a:defRPr>
            </a:lvl5pPr>
            <a:lvl6pPr algn="ctr">
              <a:defRPr sz="1875" b="1">
                <a:solidFill>
                  <a:srgbClr val="173F43"/>
                </a:solidFill>
                <a:latin typeface="DejaVu Sans"/>
                <a:ea typeface="DejaVu Sans"/>
                <a:cs typeface="DejaVu Sans"/>
              </a:defRPr>
            </a:lvl6pPr>
            <a:lvl7pPr algn="ctr">
              <a:defRPr sz="1875" b="1">
                <a:solidFill>
                  <a:srgbClr val="173F43"/>
                </a:solidFill>
                <a:latin typeface="DejaVu Sans"/>
                <a:ea typeface="DejaVu Sans"/>
                <a:cs typeface="DejaVu Sans"/>
              </a:defRPr>
            </a:lvl7pPr>
            <a:lvl8pPr algn="ctr">
              <a:defRPr sz="1875" b="1">
                <a:solidFill>
                  <a:srgbClr val="173F43"/>
                </a:solidFill>
                <a:latin typeface="DejaVu Sans"/>
                <a:ea typeface="DejaVu Sans"/>
                <a:cs typeface="DejaVu Sans"/>
              </a:defRPr>
            </a:lvl8pPr>
            <a:lvl9pPr algn="ctr">
              <a:defRPr sz="1875" b="1">
                <a:solidFill>
                  <a:srgbClr val="173F43"/>
                </a:solidFill>
                <a:latin typeface="DejaVu Sans"/>
                <a:ea typeface="DejaVu Sans"/>
                <a:cs typeface="DejaVu Sans"/>
              </a:defRPr>
            </a:lvl9pPr>
          </a:lstStyle>
          <a:p xmlns:a="http://schemas.openxmlformats.org/drawingml/2006/main">
            <a:pPr algn="ctr">
              <a:defRPr sz="1875" b="1">
                <a:solidFill>
                  <a:srgbClr val="173F43"/>
                </a:solidFill>
                <a:latin typeface="DejaVu Sans"/>
                <a:ea typeface="DejaVu Sans"/>
                <a:cs typeface="DejaVu Sans"/>
              </a:defRPr>
            </a:pPr>
            <a:r>
              <a:rPr sz="1875" b="1">
                <a:solidFill>
                  <a:srgbClr val="173F43"/>
                </a:solidFill>
                <a:latin typeface="DejaVu Sans"/>
                <a:ea typeface="DejaVu Sans"/>
                <a:cs typeface="DejaVu Sans"/>
              </a:rPr>
              <a:t>Someone to hear me</a:t>
            </a:r>
          </a:p>
        </p:txBody>
      </p:sp>
      <p:sp>
        <p:nvSpPr>
          <p:cNvPr id="8" name="">
            <a:extLst xmlns:a="http://schemas.openxmlformats.org/drawingml/2006/main">
              <a:ext uri="{FF2B5EF4-FFF2-40B4-BE49-F238E27FC236}">
                <a16:creationId xmlns:a16="http://schemas.microsoft.com/office/drawing/2014/main" id="{80C407C4-43AF-4F5B-9545-7F5D21A9E71D}"/>
              </a:ext>
            </a:extLst>
          </p:cNvPr>
          <p:cNvSpPr>
            <a:spLocks xmlns:a="http://schemas.openxmlformats.org/drawingml/2006/main" noGrp="1"/>
          </p:cNvSpPr>
          <p:nvPr/>
        </p:nvSpPr>
        <p:spPr>
          <a:xfrm xmlns:a="http://schemas.openxmlformats.org/drawingml/2006/main">
            <a:off x="4419600" y="3790950"/>
            <a:ext cx="3333750" cy="1238250"/>
          </a:xfrm>
          <a:prstGeom xmlns:a="http://schemas.openxmlformats.org/drawingml/2006/main" prst="rect">
            <a:avLst/>
          </a:prstGeom>
          <a:solidFill xmlns:a="http://schemas.openxmlformats.org/drawingml/2006/main">
            <a:srgbClr val="CFDCCF"/>
          </a:solidFill>
          <a:ln xmlns:a="http://schemas.openxmlformats.org/drawingml/2006/main" w="0">
            <a:noFill/>
            <a:prstDash val="solid"/>
          </a:ln>
        </p:spPr>
      </p:sp>
      <p:sp>
        <p:nvSpPr>
          <p:cNvPr id="9" name="text-8">
            <a:extLst xmlns:a="http://schemas.openxmlformats.org/drawingml/2006/main">
              <a:ext uri="{FF2B5EF4-FFF2-40B4-BE49-F238E27FC236}">
                <a16:creationId xmlns:a16="http://schemas.microsoft.com/office/drawing/2014/main" id="{07A5E975-F8B0-49AA-BBE0-E5A766983ED7}"/>
              </a:ext>
            </a:extLst>
          </p:cNvPr>
          <p:cNvSpPr>
            <a:spLocks xmlns:a="http://schemas.openxmlformats.org/drawingml/2006/main" noGrp="1"/>
          </p:cNvSpPr>
          <p:nvPr/>
        </p:nvSpPr>
        <p:spPr>
          <a:xfrm xmlns:a="http://schemas.openxmlformats.org/drawingml/2006/main">
            <a:off x="4572000" y="3952875"/>
            <a:ext cx="30289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1875" b="1">
                <a:solidFill>
                  <a:srgbClr val="173F43"/>
                </a:solidFill>
                <a:latin typeface="DejaVu Sans"/>
                <a:ea typeface="DejaVu Sans"/>
                <a:cs typeface="DejaVu Sans"/>
              </a:defRPr>
            </a:defPPr>
            <a:lvl1pPr algn="ctr">
              <a:defRPr sz="1875" b="1">
                <a:solidFill>
                  <a:srgbClr val="173F43"/>
                </a:solidFill>
                <a:latin typeface="DejaVu Sans"/>
                <a:ea typeface="DejaVu Sans"/>
                <a:cs typeface="DejaVu Sans"/>
              </a:defRPr>
            </a:lvl1pPr>
            <a:lvl2pPr algn="ctr">
              <a:defRPr sz="1875" b="1">
                <a:solidFill>
                  <a:srgbClr val="173F43"/>
                </a:solidFill>
                <a:latin typeface="DejaVu Sans"/>
                <a:ea typeface="DejaVu Sans"/>
                <a:cs typeface="DejaVu Sans"/>
              </a:defRPr>
            </a:lvl2pPr>
            <a:lvl3pPr algn="ctr">
              <a:defRPr sz="1875" b="1">
                <a:solidFill>
                  <a:srgbClr val="173F43"/>
                </a:solidFill>
                <a:latin typeface="DejaVu Sans"/>
                <a:ea typeface="DejaVu Sans"/>
                <a:cs typeface="DejaVu Sans"/>
              </a:defRPr>
            </a:lvl3pPr>
            <a:lvl4pPr algn="ctr">
              <a:defRPr sz="1875" b="1">
                <a:solidFill>
                  <a:srgbClr val="173F43"/>
                </a:solidFill>
                <a:latin typeface="DejaVu Sans"/>
                <a:ea typeface="DejaVu Sans"/>
                <a:cs typeface="DejaVu Sans"/>
              </a:defRPr>
            </a:lvl4pPr>
            <a:lvl5pPr algn="ctr">
              <a:defRPr sz="1875" b="1">
                <a:solidFill>
                  <a:srgbClr val="173F43"/>
                </a:solidFill>
                <a:latin typeface="DejaVu Sans"/>
                <a:ea typeface="DejaVu Sans"/>
                <a:cs typeface="DejaVu Sans"/>
              </a:defRPr>
            </a:lvl5pPr>
            <a:lvl6pPr algn="ctr">
              <a:defRPr sz="1875" b="1">
                <a:solidFill>
                  <a:srgbClr val="173F43"/>
                </a:solidFill>
                <a:latin typeface="DejaVu Sans"/>
                <a:ea typeface="DejaVu Sans"/>
                <a:cs typeface="DejaVu Sans"/>
              </a:defRPr>
            </a:lvl6pPr>
            <a:lvl7pPr algn="ctr">
              <a:defRPr sz="1875" b="1">
                <a:solidFill>
                  <a:srgbClr val="173F43"/>
                </a:solidFill>
                <a:latin typeface="DejaVu Sans"/>
                <a:ea typeface="DejaVu Sans"/>
                <a:cs typeface="DejaVu Sans"/>
              </a:defRPr>
            </a:lvl7pPr>
            <a:lvl8pPr algn="ctr">
              <a:defRPr sz="1875" b="1">
                <a:solidFill>
                  <a:srgbClr val="173F43"/>
                </a:solidFill>
                <a:latin typeface="DejaVu Sans"/>
                <a:ea typeface="DejaVu Sans"/>
                <a:cs typeface="DejaVu Sans"/>
              </a:defRPr>
            </a:lvl8pPr>
            <a:lvl9pPr algn="ctr">
              <a:defRPr sz="1875" b="1">
                <a:solidFill>
                  <a:srgbClr val="173F43"/>
                </a:solidFill>
                <a:latin typeface="DejaVu Sans"/>
                <a:ea typeface="DejaVu Sans"/>
                <a:cs typeface="DejaVu Sans"/>
              </a:defRPr>
            </a:lvl9pPr>
          </a:lstStyle>
          <a:p xmlns:a="http://schemas.openxmlformats.org/drawingml/2006/main">
            <a:pPr algn="ctr">
              <a:defRPr sz="1875" b="1">
                <a:solidFill>
                  <a:srgbClr val="173F43"/>
                </a:solidFill>
                <a:latin typeface="DejaVu Sans"/>
                <a:ea typeface="DejaVu Sans"/>
                <a:cs typeface="DejaVu Sans"/>
              </a:defRPr>
            </a:pPr>
            <a:r>
              <a:rPr sz="1875" b="1">
                <a:solidFill>
                  <a:srgbClr val="173F43"/>
                </a:solidFill>
                <a:latin typeface="DejaVu Sans"/>
                <a:ea typeface="DejaVu Sans"/>
                <a:cs typeface="DejaVu Sans"/>
              </a:rPr>
              <a:t>Someone to help with a task</a:t>
            </a:r>
          </a:p>
        </p:txBody>
      </p:sp>
      <p:sp>
        <p:nvSpPr>
          <p:cNvPr id="10" name="">
            <a:extLst xmlns:a="http://schemas.openxmlformats.org/drawingml/2006/main">
              <a:ext uri="{FF2B5EF4-FFF2-40B4-BE49-F238E27FC236}">
                <a16:creationId xmlns:a16="http://schemas.microsoft.com/office/drawing/2014/main" id="{2B48564D-C8E2-4C43-A9DB-0C7296780816}"/>
              </a:ext>
            </a:extLst>
          </p:cNvPr>
          <p:cNvSpPr>
            <a:spLocks xmlns:a="http://schemas.openxmlformats.org/drawingml/2006/main" noGrp="1"/>
          </p:cNvSpPr>
          <p:nvPr/>
        </p:nvSpPr>
        <p:spPr>
          <a:xfrm xmlns:a="http://schemas.openxmlformats.org/drawingml/2006/main">
            <a:off x="8229600" y="3790950"/>
            <a:ext cx="3333750" cy="1238250"/>
          </a:xfrm>
          <a:prstGeom xmlns:a="http://schemas.openxmlformats.org/drawingml/2006/main" prst="rect">
            <a:avLst/>
          </a:prstGeom>
          <a:solidFill xmlns:a="http://schemas.openxmlformats.org/drawingml/2006/main">
            <a:srgbClr val="CFDCCF"/>
          </a:solidFill>
          <a:ln xmlns:a="http://schemas.openxmlformats.org/drawingml/2006/main" w="0">
            <a:noFill/>
            <a:prstDash val="solid"/>
          </a:ln>
        </p:spPr>
      </p:sp>
      <p:sp>
        <p:nvSpPr>
          <p:cNvPr id="11" name="text-10">
            <a:extLst xmlns:a="http://schemas.openxmlformats.org/drawingml/2006/main">
              <a:ext uri="{FF2B5EF4-FFF2-40B4-BE49-F238E27FC236}">
                <a16:creationId xmlns:a16="http://schemas.microsoft.com/office/drawing/2014/main" id="{3470537B-CCD9-4926-94FB-4586BB2E21D1}"/>
              </a:ext>
            </a:extLst>
          </p:cNvPr>
          <p:cNvSpPr>
            <a:spLocks xmlns:a="http://schemas.openxmlformats.org/drawingml/2006/main" noGrp="1"/>
          </p:cNvSpPr>
          <p:nvPr/>
        </p:nvSpPr>
        <p:spPr>
          <a:xfrm xmlns:a="http://schemas.openxmlformats.org/drawingml/2006/main">
            <a:off x="8382000" y="3952875"/>
            <a:ext cx="30289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ctr">
              <a:defRPr sz="1875" b="1">
                <a:solidFill>
                  <a:srgbClr val="173F43"/>
                </a:solidFill>
                <a:latin typeface="DejaVu Sans"/>
                <a:ea typeface="DejaVu Sans"/>
                <a:cs typeface="DejaVu Sans"/>
              </a:defRPr>
            </a:defPPr>
            <a:lvl1pPr algn="ctr">
              <a:defRPr sz="1875" b="1">
                <a:solidFill>
                  <a:srgbClr val="173F43"/>
                </a:solidFill>
                <a:latin typeface="DejaVu Sans"/>
                <a:ea typeface="DejaVu Sans"/>
                <a:cs typeface="DejaVu Sans"/>
              </a:defRPr>
            </a:lvl1pPr>
            <a:lvl2pPr algn="ctr">
              <a:defRPr sz="1875" b="1">
                <a:solidFill>
                  <a:srgbClr val="173F43"/>
                </a:solidFill>
                <a:latin typeface="DejaVu Sans"/>
                <a:ea typeface="DejaVu Sans"/>
                <a:cs typeface="DejaVu Sans"/>
              </a:defRPr>
            </a:lvl2pPr>
            <a:lvl3pPr algn="ctr">
              <a:defRPr sz="1875" b="1">
                <a:solidFill>
                  <a:srgbClr val="173F43"/>
                </a:solidFill>
                <a:latin typeface="DejaVu Sans"/>
                <a:ea typeface="DejaVu Sans"/>
                <a:cs typeface="DejaVu Sans"/>
              </a:defRPr>
            </a:lvl3pPr>
            <a:lvl4pPr algn="ctr">
              <a:defRPr sz="1875" b="1">
                <a:solidFill>
                  <a:srgbClr val="173F43"/>
                </a:solidFill>
                <a:latin typeface="DejaVu Sans"/>
                <a:ea typeface="DejaVu Sans"/>
                <a:cs typeface="DejaVu Sans"/>
              </a:defRPr>
            </a:lvl4pPr>
            <a:lvl5pPr algn="ctr">
              <a:defRPr sz="1875" b="1">
                <a:solidFill>
                  <a:srgbClr val="173F43"/>
                </a:solidFill>
                <a:latin typeface="DejaVu Sans"/>
                <a:ea typeface="DejaVu Sans"/>
                <a:cs typeface="DejaVu Sans"/>
              </a:defRPr>
            </a:lvl5pPr>
            <a:lvl6pPr algn="ctr">
              <a:defRPr sz="1875" b="1">
                <a:solidFill>
                  <a:srgbClr val="173F43"/>
                </a:solidFill>
                <a:latin typeface="DejaVu Sans"/>
                <a:ea typeface="DejaVu Sans"/>
                <a:cs typeface="DejaVu Sans"/>
              </a:defRPr>
            </a:lvl6pPr>
            <a:lvl7pPr algn="ctr">
              <a:defRPr sz="1875" b="1">
                <a:solidFill>
                  <a:srgbClr val="173F43"/>
                </a:solidFill>
                <a:latin typeface="DejaVu Sans"/>
                <a:ea typeface="DejaVu Sans"/>
                <a:cs typeface="DejaVu Sans"/>
              </a:defRPr>
            </a:lvl7pPr>
            <a:lvl8pPr algn="ctr">
              <a:defRPr sz="1875" b="1">
                <a:solidFill>
                  <a:srgbClr val="173F43"/>
                </a:solidFill>
                <a:latin typeface="DejaVu Sans"/>
                <a:ea typeface="DejaVu Sans"/>
                <a:cs typeface="DejaVu Sans"/>
              </a:defRPr>
            </a:lvl8pPr>
            <a:lvl9pPr algn="ctr">
              <a:defRPr sz="1875" b="1">
                <a:solidFill>
                  <a:srgbClr val="173F43"/>
                </a:solidFill>
                <a:latin typeface="DejaVu Sans"/>
                <a:ea typeface="DejaVu Sans"/>
                <a:cs typeface="DejaVu Sans"/>
              </a:defRPr>
            </a:lvl9pPr>
          </a:lstStyle>
          <a:p xmlns:a="http://schemas.openxmlformats.org/drawingml/2006/main">
            <a:pPr algn="ctr">
              <a:defRPr sz="1875" b="1">
                <a:solidFill>
                  <a:srgbClr val="173F43"/>
                </a:solidFill>
                <a:latin typeface="DejaVu Sans"/>
                <a:ea typeface="DejaVu Sans"/>
                <a:cs typeface="DejaVu Sans"/>
              </a:defRPr>
            </a:pPr>
            <a:r>
              <a:rPr sz="1875" b="1">
                <a:solidFill>
                  <a:srgbClr val="173F43"/>
                </a:solidFill>
                <a:latin typeface="DejaVu Sans"/>
                <a:ea typeface="DejaVu Sans"/>
                <a:cs typeface="DejaVu Sans"/>
              </a:rPr>
              <a:t>Someone with relevant expertise</a:t>
            </a:r>
          </a:p>
        </p:txBody>
      </p:sp>
      <p:sp>
        <p:nvSpPr>
          <p:cNvPr id="15" name="text-14">
            <a:extLst xmlns:a="http://schemas.openxmlformats.org/drawingml/2006/main">
              <a:ext uri="{FF2B5EF4-FFF2-40B4-BE49-F238E27FC236}">
                <a16:creationId xmlns:a16="http://schemas.microsoft.com/office/drawing/2014/main" id="{343C2CC2-F8CD-44FE-AE83-A266B133CD61}"/>
              </a:ext>
            </a:extLst>
          </p:cNvPr>
          <p:cNvSpPr>
            <a:spLocks xmlns:a="http://schemas.openxmlformats.org/drawingml/2006/main" noGrp="1"/>
          </p:cNvSpPr>
          <p:nvPr/>
        </p:nvSpPr>
        <p:spPr>
          <a:xfrm xmlns:a="http://schemas.openxmlformats.org/drawingml/2006/main">
            <a:off x="609600" y="5162550"/>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725" b="0">
                <a:solidFill>
                  <a:srgbClr val="52676A"/>
                </a:solidFill>
                <a:latin typeface="DejaVu Sans"/>
                <a:ea typeface="DejaVu Sans"/>
                <a:cs typeface="DejaVu Sans"/>
              </a:defRPr>
            </a:defPPr>
            <a:lvl1pPr algn="l">
              <a:defRPr sz="1725" b="0">
                <a:solidFill>
                  <a:srgbClr val="52676A"/>
                </a:solidFill>
                <a:latin typeface="DejaVu Sans"/>
                <a:ea typeface="DejaVu Sans"/>
                <a:cs typeface="DejaVu Sans"/>
              </a:defRPr>
            </a:lvl1pPr>
            <a:lvl2pPr algn="l">
              <a:defRPr sz="1725" b="0">
                <a:solidFill>
                  <a:srgbClr val="52676A"/>
                </a:solidFill>
                <a:latin typeface="DejaVu Sans"/>
                <a:ea typeface="DejaVu Sans"/>
                <a:cs typeface="DejaVu Sans"/>
              </a:defRPr>
            </a:lvl2pPr>
            <a:lvl3pPr algn="l">
              <a:defRPr sz="1725" b="0">
                <a:solidFill>
                  <a:srgbClr val="52676A"/>
                </a:solidFill>
                <a:latin typeface="DejaVu Sans"/>
                <a:ea typeface="DejaVu Sans"/>
                <a:cs typeface="DejaVu Sans"/>
              </a:defRPr>
            </a:lvl3pPr>
            <a:lvl4pPr algn="l">
              <a:defRPr sz="1725" b="0">
                <a:solidFill>
                  <a:srgbClr val="52676A"/>
                </a:solidFill>
                <a:latin typeface="DejaVu Sans"/>
                <a:ea typeface="DejaVu Sans"/>
                <a:cs typeface="DejaVu Sans"/>
              </a:defRPr>
            </a:lvl4pPr>
            <a:lvl5pPr algn="l">
              <a:defRPr sz="1725" b="0">
                <a:solidFill>
                  <a:srgbClr val="52676A"/>
                </a:solidFill>
                <a:latin typeface="DejaVu Sans"/>
                <a:ea typeface="DejaVu Sans"/>
                <a:cs typeface="DejaVu Sans"/>
              </a:defRPr>
            </a:lvl5pPr>
            <a:lvl6pPr algn="l">
              <a:defRPr sz="1725" b="0">
                <a:solidFill>
                  <a:srgbClr val="52676A"/>
                </a:solidFill>
                <a:latin typeface="DejaVu Sans"/>
                <a:ea typeface="DejaVu Sans"/>
                <a:cs typeface="DejaVu Sans"/>
              </a:defRPr>
            </a:lvl6pPr>
            <a:lvl7pPr algn="l">
              <a:defRPr sz="1725" b="0">
                <a:solidFill>
                  <a:srgbClr val="52676A"/>
                </a:solidFill>
                <a:latin typeface="DejaVu Sans"/>
                <a:ea typeface="DejaVu Sans"/>
                <a:cs typeface="DejaVu Sans"/>
              </a:defRPr>
            </a:lvl7pPr>
            <a:lvl8pPr algn="l">
              <a:defRPr sz="1725" b="0">
                <a:solidFill>
                  <a:srgbClr val="52676A"/>
                </a:solidFill>
                <a:latin typeface="DejaVu Sans"/>
                <a:ea typeface="DejaVu Sans"/>
                <a:cs typeface="DejaVu Sans"/>
              </a:defRPr>
            </a:lvl8pPr>
            <a:lvl9pPr algn="l">
              <a:defRPr sz="1725" b="0">
                <a:solidFill>
                  <a:srgbClr val="52676A"/>
                </a:solidFill>
                <a:latin typeface="DejaVu Sans"/>
                <a:ea typeface="DejaVu Sans"/>
                <a:cs typeface="DejaVu Sans"/>
              </a:defRPr>
            </a:lvl9pPr>
          </a:lstStyle>
          <a:p xmlns:a="http://schemas.openxmlformats.org/drawingml/2006/main">
            <a:pPr algn="l">
              <a:defRPr sz="1725" b="0">
                <a:solidFill>
                  <a:srgbClr val="52676A"/>
                </a:solidFill>
                <a:latin typeface="DejaVu Sans"/>
                <a:ea typeface="DejaVu Sans"/>
                <a:cs typeface="DejaVu Sans"/>
              </a:defRPr>
            </a:pPr>
            <a:r>
              <a:rPr sz="1725" b="0">
                <a:solidFill>
                  <a:srgbClr val="52676A"/>
                </a:solidFill>
                <a:latin typeface="DejaVu Sans"/>
                <a:ea typeface="DejaVu Sans"/>
                <a:cs typeface="DejaVu Sans"/>
              </a:rPr>
              <a:t>Share only what each person needs to know.</a:t>
            </a:r>
          </a:p>
        </p:txBody>
      </p:sp>
      <p:sp>
        <p:nvSpPr>
          <p:cNvPr id="16" name="text-15">
            <a:extLst xmlns:a="http://schemas.openxmlformats.org/drawingml/2006/main">
              <a:ext uri="{FF2B5EF4-FFF2-40B4-BE49-F238E27FC236}">
                <a16:creationId xmlns:a16="http://schemas.microsoft.com/office/drawing/2014/main" id="{4AB23234-2832-4CDC-AE9E-6F1188428281}"/>
              </a:ext>
            </a:extLst>
          </p:cNvPr>
          <p:cNvSpPr>
            <a:spLocks xmlns:a="http://schemas.openxmlformats.org/drawingml/2006/main" noGrp="1"/>
          </p:cNvSpPr>
          <p:nvPr/>
        </p:nvSpPr>
        <p:spPr>
          <a:xfrm xmlns:a="http://schemas.openxmlformats.org/drawingml/2006/main">
            <a:off x="609600" y="5543550"/>
            <a:ext cx="109347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725" b="0">
                <a:solidFill>
                  <a:srgbClr val="A95237"/>
                </a:solidFill>
                <a:latin typeface="DejaVu Sans"/>
                <a:ea typeface="DejaVu Sans"/>
                <a:cs typeface="DejaVu Sans"/>
              </a:defRPr>
            </a:defPPr>
            <a:lvl1pPr algn="l">
              <a:defRPr sz="1725" b="0">
                <a:solidFill>
                  <a:srgbClr val="A95237"/>
                </a:solidFill>
                <a:latin typeface="DejaVu Sans"/>
                <a:ea typeface="DejaVu Sans"/>
                <a:cs typeface="DejaVu Sans"/>
              </a:defRPr>
            </a:lvl1pPr>
            <a:lvl2pPr algn="l">
              <a:defRPr sz="1725" b="0">
                <a:solidFill>
                  <a:srgbClr val="A95237"/>
                </a:solidFill>
                <a:latin typeface="DejaVu Sans"/>
                <a:ea typeface="DejaVu Sans"/>
                <a:cs typeface="DejaVu Sans"/>
              </a:defRPr>
            </a:lvl2pPr>
            <a:lvl3pPr algn="l">
              <a:defRPr sz="1725" b="0">
                <a:solidFill>
                  <a:srgbClr val="A95237"/>
                </a:solidFill>
                <a:latin typeface="DejaVu Sans"/>
                <a:ea typeface="DejaVu Sans"/>
                <a:cs typeface="DejaVu Sans"/>
              </a:defRPr>
            </a:lvl3pPr>
            <a:lvl4pPr algn="l">
              <a:defRPr sz="1725" b="0">
                <a:solidFill>
                  <a:srgbClr val="A95237"/>
                </a:solidFill>
                <a:latin typeface="DejaVu Sans"/>
                <a:ea typeface="DejaVu Sans"/>
                <a:cs typeface="DejaVu Sans"/>
              </a:defRPr>
            </a:lvl4pPr>
            <a:lvl5pPr algn="l">
              <a:defRPr sz="1725" b="0">
                <a:solidFill>
                  <a:srgbClr val="A95237"/>
                </a:solidFill>
                <a:latin typeface="DejaVu Sans"/>
                <a:ea typeface="DejaVu Sans"/>
                <a:cs typeface="DejaVu Sans"/>
              </a:defRPr>
            </a:lvl5pPr>
            <a:lvl6pPr algn="l">
              <a:defRPr sz="1725" b="0">
                <a:solidFill>
                  <a:srgbClr val="A95237"/>
                </a:solidFill>
                <a:latin typeface="DejaVu Sans"/>
                <a:ea typeface="DejaVu Sans"/>
                <a:cs typeface="DejaVu Sans"/>
              </a:defRPr>
            </a:lvl6pPr>
            <a:lvl7pPr algn="l">
              <a:defRPr sz="1725" b="0">
                <a:solidFill>
                  <a:srgbClr val="A95237"/>
                </a:solidFill>
                <a:latin typeface="DejaVu Sans"/>
                <a:ea typeface="DejaVu Sans"/>
                <a:cs typeface="DejaVu Sans"/>
              </a:defRPr>
            </a:lvl7pPr>
            <a:lvl8pPr algn="l">
              <a:defRPr sz="1725" b="0">
                <a:solidFill>
                  <a:srgbClr val="A95237"/>
                </a:solidFill>
                <a:latin typeface="DejaVu Sans"/>
                <a:ea typeface="DejaVu Sans"/>
                <a:cs typeface="DejaVu Sans"/>
              </a:defRPr>
            </a:lvl8pPr>
            <a:lvl9pPr algn="l">
              <a:defRPr sz="1725" b="0">
                <a:solidFill>
                  <a:srgbClr val="A95237"/>
                </a:solidFill>
                <a:latin typeface="DejaVu Sans"/>
                <a:ea typeface="DejaVu Sans"/>
                <a:cs typeface="DejaVu Sans"/>
              </a:defRPr>
            </a:lvl9pPr>
          </a:lstStyle>
          <a:p xmlns:a="http://schemas.openxmlformats.org/drawingml/2006/main">
            <a:pPr algn="l">
              <a:defRPr sz="1725" b="0">
                <a:solidFill>
                  <a:srgbClr val="A95237"/>
                </a:solidFill>
                <a:latin typeface="DejaVu Sans"/>
                <a:ea typeface="DejaVu Sans"/>
                <a:cs typeface="DejaVu Sans"/>
              </a:defRPr>
            </a:pPr>
            <a:r>
              <a:rPr sz="1725" b="0">
                <a:solidFill>
                  <a:srgbClr val="A95237"/>
                </a:solidFill>
                <a:latin typeface="DejaVu Sans"/>
                <a:ea typeface="DejaVu Sans"/>
                <a:cs typeface="DejaVu Sans"/>
              </a:rPr>
              <a:t>The problem may remain. The support around it can change.</a:t>
            </a:r>
          </a:p>
        </p:txBody>
      </p:sp>
    </p:spTree>
    <p:extLst>
      <p:ext uri="{BB962C8B-B14F-4D97-AF65-F5344CB8AC3E}">
        <p14:creationId xmlns:p14="http://schemas.microsoft.com/office/powerpoint/2010/main" val="1676675269"/>
      </p:ext>
    </p:extLst>
  </p:cSld>
</p:sld>
</file>

<file path=ppt/slides/slide19.xml><?xml version="1.0" encoding="utf-8"?>
<p:sld xmlns:p="http://schemas.openxmlformats.org/presentationml/2006/main">
  <p:cSld>
    <p:bg>
      <p:bgPr>
        <a:solidFill xmlns:a="http://schemas.openxmlformats.org/drawingml/2006/main">
          <a:srgbClr val="F7F2E7"/>
        </a:solidFill>
      </p:bgPr>
    </p:bg>
    <p:spTree>
      <p:nvGrpSpPr>
        <p:cNvPr id="1" name=""/>
        <p:cNvGrpSpPr/>
        <p:nvPr/>
      </p:nvGrpSpPr>
      <p:grpSpPr>
        <a:xfrm xmlns:a="http://schemas.openxmlformats.org/drawingml/2006/main"/>
      </p:grpSpPr>
      <p:sp>
        <p:nvSpPr>
          <p:cNvPr id="11" name="text-0">
            <a:extLst xmlns:a="http://schemas.openxmlformats.org/drawingml/2006/main">
              <a:ext uri="{FF2B5EF4-FFF2-40B4-BE49-F238E27FC236}">
                <a16:creationId xmlns:a16="http://schemas.microsoft.com/office/drawing/2014/main" id="{7B6BFD82-E0F5-4464-953F-47787D58BADE}"/>
              </a:ext>
            </a:extLst>
          </p:cNvPr>
          <p:cNvSpPr>
            <a:spLocks xmlns:a="http://schemas.openxmlformats.org/drawingml/2006/main" noGrp="1"/>
          </p:cNvSpPr>
          <p:nvPr/>
        </p:nvSpPr>
        <p:spPr>
          <a:xfrm xmlns:a="http://schemas.openxmlformats.org/drawingml/2006/main">
            <a:off x="609600" y="457200"/>
            <a:ext cx="10953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300" b="1">
                <a:solidFill>
                  <a:srgbClr val="173F43"/>
                </a:solidFill>
                <a:latin typeface="DejaVu Sans"/>
                <a:ea typeface="DejaVu Sans"/>
                <a:cs typeface="DejaVu Sans"/>
              </a:defRPr>
            </a:defPPr>
            <a:lvl1pPr algn="l">
              <a:defRPr sz="3300" b="1">
                <a:solidFill>
                  <a:srgbClr val="173F43"/>
                </a:solidFill>
                <a:latin typeface="DejaVu Sans"/>
                <a:ea typeface="DejaVu Sans"/>
                <a:cs typeface="DejaVu Sans"/>
              </a:defRPr>
            </a:lvl1pPr>
            <a:lvl2pPr algn="l">
              <a:defRPr sz="3300" b="1">
                <a:solidFill>
                  <a:srgbClr val="173F43"/>
                </a:solidFill>
                <a:latin typeface="DejaVu Sans"/>
                <a:ea typeface="DejaVu Sans"/>
                <a:cs typeface="DejaVu Sans"/>
              </a:defRPr>
            </a:lvl2pPr>
            <a:lvl3pPr algn="l">
              <a:defRPr sz="3300" b="1">
                <a:solidFill>
                  <a:srgbClr val="173F43"/>
                </a:solidFill>
                <a:latin typeface="DejaVu Sans"/>
                <a:ea typeface="DejaVu Sans"/>
                <a:cs typeface="DejaVu Sans"/>
              </a:defRPr>
            </a:lvl3pPr>
            <a:lvl4pPr algn="l">
              <a:defRPr sz="3300" b="1">
                <a:solidFill>
                  <a:srgbClr val="173F43"/>
                </a:solidFill>
                <a:latin typeface="DejaVu Sans"/>
                <a:ea typeface="DejaVu Sans"/>
                <a:cs typeface="DejaVu Sans"/>
              </a:defRPr>
            </a:lvl4pPr>
            <a:lvl5pPr algn="l">
              <a:defRPr sz="3300" b="1">
                <a:solidFill>
                  <a:srgbClr val="173F43"/>
                </a:solidFill>
                <a:latin typeface="DejaVu Sans"/>
                <a:ea typeface="DejaVu Sans"/>
                <a:cs typeface="DejaVu Sans"/>
              </a:defRPr>
            </a:lvl5pPr>
            <a:lvl6pPr algn="l">
              <a:defRPr sz="3300" b="1">
                <a:solidFill>
                  <a:srgbClr val="173F43"/>
                </a:solidFill>
                <a:latin typeface="DejaVu Sans"/>
                <a:ea typeface="DejaVu Sans"/>
                <a:cs typeface="DejaVu Sans"/>
              </a:defRPr>
            </a:lvl6pPr>
            <a:lvl7pPr algn="l">
              <a:defRPr sz="3300" b="1">
                <a:solidFill>
                  <a:srgbClr val="173F43"/>
                </a:solidFill>
                <a:latin typeface="DejaVu Sans"/>
                <a:ea typeface="DejaVu Sans"/>
                <a:cs typeface="DejaVu Sans"/>
              </a:defRPr>
            </a:lvl7pPr>
            <a:lvl8pPr algn="l">
              <a:defRPr sz="3300" b="1">
                <a:solidFill>
                  <a:srgbClr val="173F43"/>
                </a:solidFill>
                <a:latin typeface="DejaVu Sans"/>
                <a:ea typeface="DejaVu Sans"/>
                <a:cs typeface="DejaVu Sans"/>
              </a:defRPr>
            </a:lvl8pPr>
            <a:lvl9pPr algn="l">
              <a:defRPr sz="3300" b="1">
                <a:solidFill>
                  <a:srgbClr val="173F43"/>
                </a:solidFill>
                <a:latin typeface="DejaVu Sans"/>
                <a:ea typeface="DejaVu Sans"/>
                <a:cs typeface="DejaVu Sans"/>
              </a:defRPr>
            </a:lvl9pPr>
          </a:lstStyle>
          <a:p xmlns:a="http://schemas.openxmlformats.org/drawingml/2006/main">
            <a:pPr algn="l">
              <a:defRPr sz="3300" b="1">
                <a:solidFill>
                  <a:srgbClr val="173F43"/>
                </a:solidFill>
                <a:latin typeface="DejaVu Sans"/>
                <a:ea typeface="DejaVu Sans"/>
                <a:cs typeface="DejaVu Sans"/>
              </a:defRPr>
            </a:pPr>
            <a:r>
              <a:rPr sz="3300" b="1">
                <a:solidFill>
                  <a:srgbClr val="173F43"/>
                </a:solidFill>
                <a:latin typeface="DejaVu Sans"/>
                <a:ea typeface="DejaVu Sans"/>
                <a:cs typeface="DejaVu Sans"/>
              </a:rPr>
              <a:t>A healthy boundary protects connection</a:t>
            </a:r>
          </a:p>
        </p:txBody>
      </p:sp>
      <p:sp>
        <p:nvSpPr>
          <p:cNvPr id="2" name="text-1">
            <a:extLst xmlns:a="http://schemas.openxmlformats.org/drawingml/2006/main">
              <a:ext uri="{FF2B5EF4-FFF2-40B4-BE49-F238E27FC236}">
                <a16:creationId xmlns:a16="http://schemas.microsoft.com/office/drawing/2014/main" id="{2AC32A3A-ED3B-4E42-84FC-EBE335436398}"/>
              </a:ext>
            </a:extLst>
          </p:cNvPr>
          <p:cNvSpPr>
            <a:spLocks xmlns:a="http://schemas.openxmlformats.org/drawingml/2006/main" noGrp="1"/>
          </p:cNvSpPr>
          <p:nvPr/>
        </p:nvSpPr>
        <p:spPr>
          <a:xfrm xmlns:a="http://schemas.openxmlformats.org/drawingml/2006/main">
            <a:off x="609600" y="6343650"/>
            <a:ext cx="2381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00" b="1">
                <a:solidFill>
                  <a:srgbClr val="52676A"/>
                </a:solidFill>
                <a:latin typeface="DejaVu Sans"/>
                <a:ea typeface="DejaVu Sans"/>
                <a:cs typeface="DejaVu Sans"/>
              </a:defRPr>
            </a:defPPr>
            <a:lvl1pPr algn="l">
              <a:defRPr sz="1200" b="1">
                <a:solidFill>
                  <a:srgbClr val="52676A"/>
                </a:solidFill>
                <a:latin typeface="DejaVu Sans"/>
                <a:ea typeface="DejaVu Sans"/>
                <a:cs typeface="DejaVu Sans"/>
              </a:defRPr>
            </a:lvl1pPr>
            <a:lvl2pPr algn="l">
              <a:defRPr sz="1200" b="1">
                <a:solidFill>
                  <a:srgbClr val="52676A"/>
                </a:solidFill>
                <a:latin typeface="DejaVu Sans"/>
                <a:ea typeface="DejaVu Sans"/>
                <a:cs typeface="DejaVu Sans"/>
              </a:defRPr>
            </a:lvl2pPr>
            <a:lvl3pPr algn="l">
              <a:defRPr sz="1200" b="1">
                <a:solidFill>
                  <a:srgbClr val="52676A"/>
                </a:solidFill>
                <a:latin typeface="DejaVu Sans"/>
                <a:ea typeface="DejaVu Sans"/>
                <a:cs typeface="DejaVu Sans"/>
              </a:defRPr>
            </a:lvl3pPr>
            <a:lvl4pPr algn="l">
              <a:defRPr sz="1200" b="1">
                <a:solidFill>
                  <a:srgbClr val="52676A"/>
                </a:solidFill>
                <a:latin typeface="DejaVu Sans"/>
                <a:ea typeface="DejaVu Sans"/>
                <a:cs typeface="DejaVu Sans"/>
              </a:defRPr>
            </a:lvl4pPr>
            <a:lvl5pPr algn="l">
              <a:defRPr sz="1200" b="1">
                <a:solidFill>
                  <a:srgbClr val="52676A"/>
                </a:solidFill>
                <a:latin typeface="DejaVu Sans"/>
                <a:ea typeface="DejaVu Sans"/>
                <a:cs typeface="DejaVu Sans"/>
              </a:defRPr>
            </a:lvl5pPr>
            <a:lvl6pPr algn="l">
              <a:defRPr sz="1200" b="1">
                <a:solidFill>
                  <a:srgbClr val="52676A"/>
                </a:solidFill>
                <a:latin typeface="DejaVu Sans"/>
                <a:ea typeface="DejaVu Sans"/>
                <a:cs typeface="DejaVu Sans"/>
              </a:defRPr>
            </a:lvl6pPr>
            <a:lvl7pPr algn="l">
              <a:defRPr sz="1200" b="1">
                <a:solidFill>
                  <a:srgbClr val="52676A"/>
                </a:solidFill>
                <a:latin typeface="DejaVu Sans"/>
                <a:ea typeface="DejaVu Sans"/>
                <a:cs typeface="DejaVu Sans"/>
              </a:defRPr>
            </a:lvl7pPr>
            <a:lvl8pPr algn="l">
              <a:defRPr sz="1200" b="1">
                <a:solidFill>
                  <a:srgbClr val="52676A"/>
                </a:solidFill>
                <a:latin typeface="DejaVu Sans"/>
                <a:ea typeface="DejaVu Sans"/>
                <a:cs typeface="DejaVu Sans"/>
              </a:defRPr>
            </a:lvl8pPr>
            <a:lvl9pPr algn="l">
              <a:defRPr sz="1200" b="1">
                <a:solidFill>
                  <a:srgbClr val="52676A"/>
                </a:solidFill>
                <a:latin typeface="DejaVu Sans"/>
                <a:ea typeface="DejaVu Sans"/>
                <a:cs typeface="DejaVu Sans"/>
              </a:defRPr>
            </a:lvl9pPr>
          </a:lstStyle>
          <a:p xmlns:a="http://schemas.openxmlformats.org/drawingml/2006/main">
            <a:pPr algn="l">
              <a:defRPr sz="1200" b="1">
                <a:solidFill>
                  <a:srgbClr val="52676A"/>
                </a:solidFill>
                <a:latin typeface="DejaVu Sans"/>
                <a:ea typeface="DejaVu Sans"/>
                <a:cs typeface="DejaVu Sans"/>
              </a:defRPr>
            </a:pPr>
            <a:r>
              <a:rPr sz="1200" b="1">
                <a:solidFill>
                  <a:srgbClr val="52676A"/>
                </a:solidFill>
                <a:latin typeface="DejaVu Sans"/>
                <a:ea typeface="DejaVu Sans"/>
                <a:cs typeface="DejaVu Sans"/>
              </a:rPr>
              <a:t>SAWUBONA</a:t>
            </a:r>
          </a:p>
        </p:txBody>
      </p:sp>
      <p:sp>
        <p:nvSpPr>
          <p:cNvPr id="3" name="text-2">
            <a:extLst xmlns:a="http://schemas.openxmlformats.org/drawingml/2006/main">
              <a:ext uri="{FF2B5EF4-FFF2-40B4-BE49-F238E27FC236}">
                <a16:creationId xmlns:a16="http://schemas.microsoft.com/office/drawing/2014/main" id="{321D7FC4-36A2-4292-8F0D-D9F5B41BBD77}"/>
              </a:ext>
            </a:extLst>
          </p:cNvPr>
          <p:cNvSpPr>
            <a:spLocks xmlns:a="http://schemas.openxmlformats.org/drawingml/2006/main" noGrp="1"/>
          </p:cNvSpPr>
          <p:nvPr/>
        </p:nvSpPr>
        <p:spPr>
          <a:xfrm xmlns:a="http://schemas.openxmlformats.org/drawingml/2006/main">
            <a:off x="11049000" y="6343650"/>
            <a:ext cx="5334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1200" b="0">
                <a:solidFill>
                  <a:srgbClr val="52676A"/>
                </a:solidFill>
                <a:latin typeface="DejaVu Sans"/>
                <a:ea typeface="DejaVu Sans"/>
                <a:cs typeface="DejaVu Sans"/>
              </a:defRPr>
            </a:defPPr>
            <a:lvl1pPr algn="r">
              <a:defRPr sz="1200" b="0">
                <a:solidFill>
                  <a:srgbClr val="52676A"/>
                </a:solidFill>
                <a:latin typeface="DejaVu Sans"/>
                <a:ea typeface="DejaVu Sans"/>
                <a:cs typeface="DejaVu Sans"/>
              </a:defRPr>
            </a:lvl1pPr>
            <a:lvl2pPr algn="r">
              <a:defRPr sz="1200" b="0">
                <a:solidFill>
                  <a:srgbClr val="52676A"/>
                </a:solidFill>
                <a:latin typeface="DejaVu Sans"/>
                <a:ea typeface="DejaVu Sans"/>
                <a:cs typeface="DejaVu Sans"/>
              </a:defRPr>
            </a:lvl2pPr>
            <a:lvl3pPr algn="r">
              <a:defRPr sz="1200" b="0">
                <a:solidFill>
                  <a:srgbClr val="52676A"/>
                </a:solidFill>
                <a:latin typeface="DejaVu Sans"/>
                <a:ea typeface="DejaVu Sans"/>
                <a:cs typeface="DejaVu Sans"/>
              </a:defRPr>
            </a:lvl3pPr>
            <a:lvl4pPr algn="r">
              <a:defRPr sz="1200" b="0">
                <a:solidFill>
                  <a:srgbClr val="52676A"/>
                </a:solidFill>
                <a:latin typeface="DejaVu Sans"/>
                <a:ea typeface="DejaVu Sans"/>
                <a:cs typeface="DejaVu Sans"/>
              </a:defRPr>
            </a:lvl4pPr>
            <a:lvl5pPr algn="r">
              <a:defRPr sz="1200" b="0">
                <a:solidFill>
                  <a:srgbClr val="52676A"/>
                </a:solidFill>
                <a:latin typeface="DejaVu Sans"/>
                <a:ea typeface="DejaVu Sans"/>
                <a:cs typeface="DejaVu Sans"/>
              </a:defRPr>
            </a:lvl5pPr>
            <a:lvl6pPr algn="r">
              <a:defRPr sz="1200" b="0">
                <a:solidFill>
                  <a:srgbClr val="52676A"/>
                </a:solidFill>
                <a:latin typeface="DejaVu Sans"/>
                <a:ea typeface="DejaVu Sans"/>
                <a:cs typeface="DejaVu Sans"/>
              </a:defRPr>
            </a:lvl6pPr>
            <a:lvl7pPr algn="r">
              <a:defRPr sz="1200" b="0">
                <a:solidFill>
                  <a:srgbClr val="52676A"/>
                </a:solidFill>
                <a:latin typeface="DejaVu Sans"/>
                <a:ea typeface="DejaVu Sans"/>
                <a:cs typeface="DejaVu Sans"/>
              </a:defRPr>
            </a:lvl7pPr>
            <a:lvl8pPr algn="r">
              <a:defRPr sz="1200" b="0">
                <a:solidFill>
                  <a:srgbClr val="52676A"/>
                </a:solidFill>
                <a:latin typeface="DejaVu Sans"/>
                <a:ea typeface="DejaVu Sans"/>
                <a:cs typeface="DejaVu Sans"/>
              </a:defRPr>
            </a:lvl8pPr>
            <a:lvl9pPr algn="r">
              <a:defRPr sz="1200" b="0">
                <a:solidFill>
                  <a:srgbClr val="52676A"/>
                </a:solidFill>
                <a:latin typeface="DejaVu Sans"/>
                <a:ea typeface="DejaVu Sans"/>
                <a:cs typeface="DejaVu Sans"/>
              </a:defRPr>
            </a:lvl9pPr>
          </a:lstStyle>
          <a:p xmlns:a="http://schemas.openxmlformats.org/drawingml/2006/main">
            <a:pPr algn="r">
              <a:defRPr sz="1200" b="0">
                <a:solidFill>
                  <a:srgbClr val="52676A"/>
                </a:solidFill>
                <a:latin typeface="DejaVu Sans"/>
                <a:ea typeface="DejaVu Sans"/>
                <a:cs typeface="DejaVu Sans"/>
              </a:defRPr>
            </a:pPr>
            <a:r>
              <a:rPr sz="1200" b="0">
                <a:solidFill>
                  <a:srgbClr val="52676A"/>
                </a:solidFill>
                <a:latin typeface="DejaVu Sans"/>
                <a:ea typeface="DejaVu Sans"/>
                <a:cs typeface="DejaVu Sans"/>
              </a:rPr>
              <a:t>19</a:t>
            </a:r>
          </a:p>
        </p:txBody>
      </p:sp>
      <p:sp>
        <p:nvSpPr>
          <p:cNvPr id="4" name="">
            <a:extLst xmlns:a="http://schemas.openxmlformats.org/drawingml/2006/main">
              <a:ext uri="{FF2B5EF4-FFF2-40B4-BE49-F238E27FC236}">
                <a16:creationId xmlns:a16="http://schemas.microsoft.com/office/drawing/2014/main" id="{CAFBAF97-113B-4A0B-BE63-0C70E3275FB7}"/>
              </a:ext>
            </a:extLst>
          </p:cNvPr>
          <p:cNvSpPr>
            <a:spLocks xmlns:a="http://schemas.openxmlformats.org/drawingml/2006/main" noGrp="1"/>
          </p:cNvSpPr>
          <p:nvPr/>
        </p:nvSpPr>
        <p:spPr>
          <a:xfrm xmlns:a="http://schemas.openxmlformats.org/drawingml/2006/main">
            <a:off x="609600" y="1800225"/>
            <a:ext cx="76200" cy="647700"/>
          </a:xfrm>
          <a:prstGeom xmlns:a="http://schemas.openxmlformats.org/drawingml/2006/main" prst="line">
            <a:avLst/>
          </a:prstGeom>
          <a:noFill xmlns:a="http://schemas.openxmlformats.org/drawingml/2006/main"/>
          <a:ln xmlns:a="http://schemas.openxmlformats.org/drawingml/2006/main" w="57150">
            <a:solidFill>
              <a:srgbClr val="A95237"/>
            </a:solidFill>
            <a:prstDash val="solid"/>
          </a:ln>
        </p:spPr>
      </p:sp>
      <p:sp>
        <p:nvSpPr>
          <p:cNvPr id="5" name="text-4">
            <a:extLst xmlns:a="http://schemas.openxmlformats.org/drawingml/2006/main">
              <a:ext uri="{FF2B5EF4-FFF2-40B4-BE49-F238E27FC236}">
                <a16:creationId xmlns:a16="http://schemas.microsoft.com/office/drawing/2014/main" id="{9128E21E-65B9-4CD5-9848-ADBBBD2B131C}"/>
              </a:ext>
            </a:extLst>
          </p:cNvPr>
          <p:cNvSpPr>
            <a:spLocks xmlns:a="http://schemas.openxmlformats.org/drawingml/2006/main" noGrp="1"/>
          </p:cNvSpPr>
          <p:nvPr/>
        </p:nvSpPr>
        <p:spPr>
          <a:xfrm xmlns:a="http://schemas.openxmlformats.org/drawingml/2006/main">
            <a:off x="1038225" y="1790700"/>
            <a:ext cx="1028700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850" b="1">
                <a:solidFill>
                  <a:srgbClr val="173F43"/>
                </a:solidFill>
                <a:latin typeface="DejaVu Sans"/>
                <a:ea typeface="DejaVu Sans"/>
                <a:cs typeface="DejaVu Sans"/>
              </a:defRPr>
            </a:defPPr>
            <a:lvl1pPr algn="l">
              <a:defRPr sz="2850" b="1">
                <a:solidFill>
                  <a:srgbClr val="173F43"/>
                </a:solidFill>
                <a:latin typeface="DejaVu Sans"/>
                <a:ea typeface="DejaVu Sans"/>
                <a:cs typeface="DejaVu Sans"/>
              </a:defRPr>
            </a:lvl1pPr>
            <a:lvl2pPr algn="l">
              <a:defRPr sz="2850" b="1">
                <a:solidFill>
                  <a:srgbClr val="173F43"/>
                </a:solidFill>
                <a:latin typeface="DejaVu Sans"/>
                <a:ea typeface="DejaVu Sans"/>
                <a:cs typeface="DejaVu Sans"/>
              </a:defRPr>
            </a:lvl2pPr>
            <a:lvl3pPr algn="l">
              <a:defRPr sz="2850" b="1">
                <a:solidFill>
                  <a:srgbClr val="173F43"/>
                </a:solidFill>
                <a:latin typeface="DejaVu Sans"/>
                <a:ea typeface="DejaVu Sans"/>
                <a:cs typeface="DejaVu Sans"/>
              </a:defRPr>
            </a:lvl3pPr>
            <a:lvl4pPr algn="l">
              <a:defRPr sz="2850" b="1">
                <a:solidFill>
                  <a:srgbClr val="173F43"/>
                </a:solidFill>
                <a:latin typeface="DejaVu Sans"/>
                <a:ea typeface="DejaVu Sans"/>
                <a:cs typeface="DejaVu Sans"/>
              </a:defRPr>
            </a:lvl4pPr>
            <a:lvl5pPr algn="l">
              <a:defRPr sz="2850" b="1">
                <a:solidFill>
                  <a:srgbClr val="173F43"/>
                </a:solidFill>
                <a:latin typeface="DejaVu Sans"/>
                <a:ea typeface="DejaVu Sans"/>
                <a:cs typeface="DejaVu Sans"/>
              </a:defRPr>
            </a:lvl5pPr>
            <a:lvl6pPr algn="l">
              <a:defRPr sz="2850" b="1">
                <a:solidFill>
                  <a:srgbClr val="173F43"/>
                </a:solidFill>
                <a:latin typeface="DejaVu Sans"/>
                <a:ea typeface="DejaVu Sans"/>
                <a:cs typeface="DejaVu Sans"/>
              </a:defRPr>
            </a:lvl6pPr>
            <a:lvl7pPr algn="l">
              <a:defRPr sz="2850" b="1">
                <a:solidFill>
                  <a:srgbClr val="173F43"/>
                </a:solidFill>
                <a:latin typeface="DejaVu Sans"/>
                <a:ea typeface="DejaVu Sans"/>
                <a:cs typeface="DejaVu Sans"/>
              </a:defRPr>
            </a:lvl7pPr>
            <a:lvl8pPr algn="l">
              <a:defRPr sz="2850" b="1">
                <a:solidFill>
                  <a:srgbClr val="173F43"/>
                </a:solidFill>
                <a:latin typeface="DejaVu Sans"/>
                <a:ea typeface="DejaVu Sans"/>
                <a:cs typeface="DejaVu Sans"/>
              </a:defRPr>
            </a:lvl8pPr>
            <a:lvl9pPr algn="l">
              <a:defRPr sz="2850" b="1">
                <a:solidFill>
                  <a:srgbClr val="173F43"/>
                </a:solidFill>
                <a:latin typeface="DejaVu Sans"/>
                <a:ea typeface="DejaVu Sans"/>
                <a:cs typeface="DejaVu Sans"/>
              </a:defRPr>
            </a:lvl9pPr>
          </a:lstStyle>
          <a:p xmlns:a="http://schemas.openxmlformats.org/drawingml/2006/main">
            <a:pPr algn="l">
              <a:defRPr sz="2850" b="1">
                <a:solidFill>
                  <a:srgbClr val="173F43"/>
                </a:solidFill>
                <a:latin typeface="DejaVu Sans"/>
                <a:ea typeface="DejaVu Sans"/>
                <a:cs typeface="DejaVu Sans"/>
              </a:defRPr>
            </a:pPr>
            <a:r>
              <a:rPr sz="2850" b="1">
                <a:solidFill>
                  <a:srgbClr val="173F43"/>
                </a:solidFill>
                <a:latin typeface="DejaVu Sans"/>
                <a:ea typeface="DejaVu Sans"/>
                <a:cs typeface="DejaVu Sans"/>
              </a:rPr>
              <a:t>“I can listen for ten minutes.”</a:t>
            </a:r>
          </a:p>
        </p:txBody>
      </p:sp>
      <p:sp>
        <p:nvSpPr>
          <p:cNvPr id="6" name="">
            <a:extLst xmlns:a="http://schemas.openxmlformats.org/drawingml/2006/main">
              <a:ext uri="{FF2B5EF4-FFF2-40B4-BE49-F238E27FC236}">
                <a16:creationId xmlns:a16="http://schemas.microsoft.com/office/drawing/2014/main" id="{143EA417-7ACB-4C85-8655-0752C9A5B825}"/>
              </a:ext>
            </a:extLst>
          </p:cNvPr>
          <p:cNvSpPr>
            <a:spLocks xmlns:a="http://schemas.openxmlformats.org/drawingml/2006/main" noGrp="1"/>
          </p:cNvSpPr>
          <p:nvPr/>
        </p:nvSpPr>
        <p:spPr>
          <a:xfrm xmlns:a="http://schemas.openxmlformats.org/drawingml/2006/main">
            <a:off x="609600" y="2962275"/>
            <a:ext cx="76200" cy="647700"/>
          </a:xfrm>
          <a:prstGeom xmlns:a="http://schemas.openxmlformats.org/drawingml/2006/main" prst="line">
            <a:avLst/>
          </a:prstGeom>
          <a:noFill xmlns:a="http://schemas.openxmlformats.org/drawingml/2006/main"/>
          <a:ln xmlns:a="http://schemas.openxmlformats.org/drawingml/2006/main" w="57150">
            <a:solidFill>
              <a:srgbClr val="A95237"/>
            </a:solidFill>
            <a:prstDash val="solid"/>
          </a:ln>
        </p:spPr>
      </p:sp>
      <p:sp>
        <p:nvSpPr>
          <p:cNvPr id="7" name="text-6">
            <a:extLst xmlns:a="http://schemas.openxmlformats.org/drawingml/2006/main">
              <a:ext uri="{FF2B5EF4-FFF2-40B4-BE49-F238E27FC236}">
                <a16:creationId xmlns:a16="http://schemas.microsoft.com/office/drawing/2014/main" id="{5E1C529B-8850-4003-AD86-EF0697C7E495}"/>
              </a:ext>
            </a:extLst>
          </p:cNvPr>
          <p:cNvSpPr>
            <a:spLocks xmlns:a="http://schemas.openxmlformats.org/drawingml/2006/main" noGrp="1"/>
          </p:cNvSpPr>
          <p:nvPr/>
        </p:nvSpPr>
        <p:spPr>
          <a:xfrm xmlns:a="http://schemas.openxmlformats.org/drawingml/2006/main">
            <a:off x="1038225" y="2952750"/>
            <a:ext cx="1028700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850" b="0">
                <a:solidFill>
                  <a:srgbClr val="173F43"/>
                </a:solidFill>
                <a:latin typeface="DejaVu Sans"/>
                <a:ea typeface="DejaVu Sans"/>
                <a:cs typeface="DejaVu Sans"/>
              </a:defRPr>
            </a:defPPr>
            <a:lvl1pPr algn="l">
              <a:defRPr sz="2850" b="0">
                <a:solidFill>
                  <a:srgbClr val="173F43"/>
                </a:solidFill>
                <a:latin typeface="DejaVu Sans"/>
                <a:ea typeface="DejaVu Sans"/>
                <a:cs typeface="DejaVu Sans"/>
              </a:defRPr>
            </a:lvl1pPr>
            <a:lvl2pPr algn="l">
              <a:defRPr sz="2850" b="0">
                <a:solidFill>
                  <a:srgbClr val="173F43"/>
                </a:solidFill>
                <a:latin typeface="DejaVu Sans"/>
                <a:ea typeface="DejaVu Sans"/>
                <a:cs typeface="DejaVu Sans"/>
              </a:defRPr>
            </a:lvl2pPr>
            <a:lvl3pPr algn="l">
              <a:defRPr sz="2850" b="0">
                <a:solidFill>
                  <a:srgbClr val="173F43"/>
                </a:solidFill>
                <a:latin typeface="DejaVu Sans"/>
                <a:ea typeface="DejaVu Sans"/>
                <a:cs typeface="DejaVu Sans"/>
              </a:defRPr>
            </a:lvl3pPr>
            <a:lvl4pPr algn="l">
              <a:defRPr sz="2850" b="0">
                <a:solidFill>
                  <a:srgbClr val="173F43"/>
                </a:solidFill>
                <a:latin typeface="DejaVu Sans"/>
                <a:ea typeface="DejaVu Sans"/>
                <a:cs typeface="DejaVu Sans"/>
              </a:defRPr>
            </a:lvl4pPr>
            <a:lvl5pPr algn="l">
              <a:defRPr sz="2850" b="0">
                <a:solidFill>
                  <a:srgbClr val="173F43"/>
                </a:solidFill>
                <a:latin typeface="DejaVu Sans"/>
                <a:ea typeface="DejaVu Sans"/>
                <a:cs typeface="DejaVu Sans"/>
              </a:defRPr>
            </a:lvl5pPr>
            <a:lvl6pPr algn="l">
              <a:defRPr sz="2850" b="0">
                <a:solidFill>
                  <a:srgbClr val="173F43"/>
                </a:solidFill>
                <a:latin typeface="DejaVu Sans"/>
                <a:ea typeface="DejaVu Sans"/>
                <a:cs typeface="DejaVu Sans"/>
              </a:defRPr>
            </a:lvl6pPr>
            <a:lvl7pPr algn="l">
              <a:defRPr sz="2850" b="0">
                <a:solidFill>
                  <a:srgbClr val="173F43"/>
                </a:solidFill>
                <a:latin typeface="DejaVu Sans"/>
                <a:ea typeface="DejaVu Sans"/>
                <a:cs typeface="DejaVu Sans"/>
              </a:defRPr>
            </a:lvl7pPr>
            <a:lvl8pPr algn="l">
              <a:defRPr sz="2850" b="0">
                <a:solidFill>
                  <a:srgbClr val="173F43"/>
                </a:solidFill>
                <a:latin typeface="DejaVu Sans"/>
                <a:ea typeface="DejaVu Sans"/>
                <a:cs typeface="DejaVu Sans"/>
              </a:defRPr>
            </a:lvl8pPr>
            <a:lvl9pPr algn="l">
              <a:defRPr sz="2850" b="0">
                <a:solidFill>
                  <a:srgbClr val="173F43"/>
                </a:solidFill>
                <a:latin typeface="DejaVu Sans"/>
                <a:ea typeface="DejaVu Sans"/>
                <a:cs typeface="DejaVu Sans"/>
              </a:defRPr>
            </a:lvl9pPr>
          </a:lstStyle>
          <a:p xmlns:a="http://schemas.openxmlformats.org/drawingml/2006/main">
            <a:pPr algn="l">
              <a:defRPr sz="2850" b="0">
                <a:solidFill>
                  <a:srgbClr val="173F43"/>
                </a:solidFill>
                <a:latin typeface="DejaVu Sans"/>
                <a:ea typeface="DejaVu Sans"/>
                <a:cs typeface="DejaVu Sans"/>
              </a:defRPr>
            </a:pPr>
            <a:r>
              <a:rPr sz="2850" b="0">
                <a:solidFill>
                  <a:srgbClr val="173F43"/>
                </a:solidFill>
                <a:latin typeface="DejaVu Sans"/>
                <a:ea typeface="DejaVu Sans"/>
                <a:cs typeface="DejaVu Sans"/>
              </a:rPr>
              <a:t>“I cannot keep you safe on my own.”</a:t>
            </a:r>
          </a:p>
        </p:txBody>
      </p:sp>
      <p:sp>
        <p:nvSpPr>
          <p:cNvPr id="8" name="">
            <a:extLst xmlns:a="http://schemas.openxmlformats.org/drawingml/2006/main">
              <a:ext uri="{FF2B5EF4-FFF2-40B4-BE49-F238E27FC236}">
                <a16:creationId xmlns:a16="http://schemas.microsoft.com/office/drawing/2014/main" id="{ED849292-F725-4E93-B990-DEC61C08C020}"/>
              </a:ext>
            </a:extLst>
          </p:cNvPr>
          <p:cNvSpPr>
            <a:spLocks xmlns:a="http://schemas.openxmlformats.org/drawingml/2006/main" noGrp="1"/>
          </p:cNvSpPr>
          <p:nvPr/>
        </p:nvSpPr>
        <p:spPr>
          <a:xfrm xmlns:a="http://schemas.openxmlformats.org/drawingml/2006/main">
            <a:off x="609600" y="4124325"/>
            <a:ext cx="76200" cy="647700"/>
          </a:xfrm>
          <a:prstGeom xmlns:a="http://schemas.openxmlformats.org/drawingml/2006/main" prst="line">
            <a:avLst/>
          </a:prstGeom>
          <a:noFill xmlns:a="http://schemas.openxmlformats.org/drawingml/2006/main"/>
          <a:ln xmlns:a="http://schemas.openxmlformats.org/drawingml/2006/main" w="57150">
            <a:solidFill>
              <a:srgbClr val="A95237"/>
            </a:solidFill>
            <a:prstDash val="solid"/>
          </a:ln>
        </p:spPr>
      </p:sp>
      <p:sp>
        <p:nvSpPr>
          <p:cNvPr id="9" name="text-8">
            <a:extLst xmlns:a="http://schemas.openxmlformats.org/drawingml/2006/main">
              <a:ext uri="{FF2B5EF4-FFF2-40B4-BE49-F238E27FC236}">
                <a16:creationId xmlns:a16="http://schemas.microsoft.com/office/drawing/2014/main" id="{C47E1928-283D-44F1-A9C9-20FB99856B21}"/>
              </a:ext>
            </a:extLst>
          </p:cNvPr>
          <p:cNvSpPr>
            <a:spLocks xmlns:a="http://schemas.openxmlformats.org/drawingml/2006/main" noGrp="1"/>
          </p:cNvSpPr>
          <p:nvPr/>
        </p:nvSpPr>
        <p:spPr>
          <a:xfrm xmlns:a="http://schemas.openxmlformats.org/drawingml/2006/main">
            <a:off x="1038225" y="4114800"/>
            <a:ext cx="1028700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850" b="0">
                <a:solidFill>
                  <a:srgbClr val="173F43"/>
                </a:solidFill>
                <a:latin typeface="DejaVu Sans"/>
                <a:ea typeface="DejaVu Sans"/>
                <a:cs typeface="DejaVu Sans"/>
              </a:defRPr>
            </a:defPPr>
            <a:lvl1pPr algn="l">
              <a:defRPr sz="2850" b="0">
                <a:solidFill>
                  <a:srgbClr val="173F43"/>
                </a:solidFill>
                <a:latin typeface="DejaVu Sans"/>
                <a:ea typeface="DejaVu Sans"/>
                <a:cs typeface="DejaVu Sans"/>
              </a:defRPr>
            </a:lvl1pPr>
            <a:lvl2pPr algn="l">
              <a:defRPr sz="2850" b="0">
                <a:solidFill>
                  <a:srgbClr val="173F43"/>
                </a:solidFill>
                <a:latin typeface="DejaVu Sans"/>
                <a:ea typeface="DejaVu Sans"/>
                <a:cs typeface="DejaVu Sans"/>
              </a:defRPr>
            </a:lvl2pPr>
            <a:lvl3pPr algn="l">
              <a:defRPr sz="2850" b="0">
                <a:solidFill>
                  <a:srgbClr val="173F43"/>
                </a:solidFill>
                <a:latin typeface="DejaVu Sans"/>
                <a:ea typeface="DejaVu Sans"/>
                <a:cs typeface="DejaVu Sans"/>
              </a:defRPr>
            </a:lvl3pPr>
            <a:lvl4pPr algn="l">
              <a:defRPr sz="2850" b="0">
                <a:solidFill>
                  <a:srgbClr val="173F43"/>
                </a:solidFill>
                <a:latin typeface="DejaVu Sans"/>
                <a:ea typeface="DejaVu Sans"/>
                <a:cs typeface="DejaVu Sans"/>
              </a:defRPr>
            </a:lvl4pPr>
            <a:lvl5pPr algn="l">
              <a:defRPr sz="2850" b="0">
                <a:solidFill>
                  <a:srgbClr val="173F43"/>
                </a:solidFill>
                <a:latin typeface="DejaVu Sans"/>
                <a:ea typeface="DejaVu Sans"/>
                <a:cs typeface="DejaVu Sans"/>
              </a:defRPr>
            </a:lvl5pPr>
            <a:lvl6pPr algn="l">
              <a:defRPr sz="2850" b="0">
                <a:solidFill>
                  <a:srgbClr val="173F43"/>
                </a:solidFill>
                <a:latin typeface="DejaVu Sans"/>
                <a:ea typeface="DejaVu Sans"/>
                <a:cs typeface="DejaVu Sans"/>
              </a:defRPr>
            </a:lvl6pPr>
            <a:lvl7pPr algn="l">
              <a:defRPr sz="2850" b="0">
                <a:solidFill>
                  <a:srgbClr val="173F43"/>
                </a:solidFill>
                <a:latin typeface="DejaVu Sans"/>
                <a:ea typeface="DejaVu Sans"/>
                <a:cs typeface="DejaVu Sans"/>
              </a:defRPr>
            </a:lvl7pPr>
            <a:lvl8pPr algn="l">
              <a:defRPr sz="2850" b="0">
                <a:solidFill>
                  <a:srgbClr val="173F43"/>
                </a:solidFill>
                <a:latin typeface="DejaVu Sans"/>
                <a:ea typeface="DejaVu Sans"/>
                <a:cs typeface="DejaVu Sans"/>
              </a:defRPr>
            </a:lvl8pPr>
            <a:lvl9pPr algn="l">
              <a:defRPr sz="2850" b="0">
                <a:solidFill>
                  <a:srgbClr val="173F43"/>
                </a:solidFill>
                <a:latin typeface="DejaVu Sans"/>
                <a:ea typeface="DejaVu Sans"/>
                <a:cs typeface="DejaVu Sans"/>
              </a:defRPr>
            </a:lvl9pPr>
          </a:lstStyle>
          <a:p xmlns:a="http://schemas.openxmlformats.org/drawingml/2006/main">
            <a:pPr algn="l">
              <a:defRPr sz="2850" b="0">
                <a:solidFill>
                  <a:srgbClr val="173F43"/>
                </a:solidFill>
                <a:latin typeface="DejaVu Sans"/>
                <a:ea typeface="DejaVu Sans"/>
                <a:cs typeface="DejaVu Sans"/>
              </a:defRPr>
            </a:pPr>
            <a:r>
              <a:rPr sz="2850" b="0">
                <a:solidFill>
                  <a:srgbClr val="173F43"/>
                </a:solidFill>
                <a:latin typeface="DejaVu Sans"/>
                <a:ea typeface="DejaVu Sans"/>
                <a:cs typeface="DejaVu Sans"/>
              </a:rPr>
              <a:t>“Shall we find the right support together?”</a:t>
            </a:r>
          </a:p>
        </p:txBody>
      </p:sp>
      <p:sp>
        <p:nvSpPr>
          <p:cNvPr id="10" name="text-9">
            <a:extLst xmlns:a="http://schemas.openxmlformats.org/drawingml/2006/main">
              <a:ext uri="{FF2B5EF4-FFF2-40B4-BE49-F238E27FC236}">
                <a16:creationId xmlns:a16="http://schemas.microsoft.com/office/drawing/2014/main" id="{0D8F7655-6678-4540-920C-6FD07FA03006}"/>
              </a:ext>
            </a:extLst>
          </p:cNvPr>
          <p:cNvSpPr>
            <a:spLocks xmlns:a="http://schemas.openxmlformats.org/drawingml/2006/main" noGrp="1"/>
          </p:cNvSpPr>
          <p:nvPr/>
        </p:nvSpPr>
        <p:spPr>
          <a:xfrm xmlns:a="http://schemas.openxmlformats.org/drawingml/2006/main">
            <a:off x="609600" y="5543550"/>
            <a:ext cx="109347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725" b="0">
                <a:solidFill>
                  <a:srgbClr val="A95237"/>
                </a:solidFill>
                <a:latin typeface="DejaVu Sans"/>
                <a:ea typeface="DejaVu Sans"/>
                <a:cs typeface="DejaVu Sans"/>
              </a:defRPr>
            </a:defPPr>
            <a:lvl1pPr algn="l">
              <a:defRPr sz="1725" b="0">
                <a:solidFill>
                  <a:srgbClr val="A95237"/>
                </a:solidFill>
                <a:latin typeface="DejaVu Sans"/>
                <a:ea typeface="DejaVu Sans"/>
                <a:cs typeface="DejaVu Sans"/>
              </a:defRPr>
            </a:lvl1pPr>
            <a:lvl2pPr algn="l">
              <a:defRPr sz="1725" b="0">
                <a:solidFill>
                  <a:srgbClr val="A95237"/>
                </a:solidFill>
                <a:latin typeface="DejaVu Sans"/>
                <a:ea typeface="DejaVu Sans"/>
                <a:cs typeface="DejaVu Sans"/>
              </a:defRPr>
            </a:lvl2pPr>
            <a:lvl3pPr algn="l">
              <a:defRPr sz="1725" b="0">
                <a:solidFill>
                  <a:srgbClr val="A95237"/>
                </a:solidFill>
                <a:latin typeface="DejaVu Sans"/>
                <a:ea typeface="DejaVu Sans"/>
                <a:cs typeface="DejaVu Sans"/>
              </a:defRPr>
            </a:lvl3pPr>
            <a:lvl4pPr algn="l">
              <a:defRPr sz="1725" b="0">
                <a:solidFill>
                  <a:srgbClr val="A95237"/>
                </a:solidFill>
                <a:latin typeface="DejaVu Sans"/>
                <a:ea typeface="DejaVu Sans"/>
                <a:cs typeface="DejaVu Sans"/>
              </a:defRPr>
            </a:lvl4pPr>
            <a:lvl5pPr algn="l">
              <a:defRPr sz="1725" b="0">
                <a:solidFill>
                  <a:srgbClr val="A95237"/>
                </a:solidFill>
                <a:latin typeface="DejaVu Sans"/>
                <a:ea typeface="DejaVu Sans"/>
                <a:cs typeface="DejaVu Sans"/>
              </a:defRPr>
            </a:lvl5pPr>
            <a:lvl6pPr algn="l">
              <a:defRPr sz="1725" b="0">
                <a:solidFill>
                  <a:srgbClr val="A95237"/>
                </a:solidFill>
                <a:latin typeface="DejaVu Sans"/>
                <a:ea typeface="DejaVu Sans"/>
                <a:cs typeface="DejaVu Sans"/>
              </a:defRPr>
            </a:lvl6pPr>
            <a:lvl7pPr algn="l">
              <a:defRPr sz="1725" b="0">
                <a:solidFill>
                  <a:srgbClr val="A95237"/>
                </a:solidFill>
                <a:latin typeface="DejaVu Sans"/>
                <a:ea typeface="DejaVu Sans"/>
                <a:cs typeface="DejaVu Sans"/>
              </a:defRPr>
            </a:lvl7pPr>
            <a:lvl8pPr algn="l">
              <a:defRPr sz="1725" b="0">
                <a:solidFill>
                  <a:srgbClr val="A95237"/>
                </a:solidFill>
                <a:latin typeface="DejaVu Sans"/>
                <a:ea typeface="DejaVu Sans"/>
                <a:cs typeface="DejaVu Sans"/>
              </a:defRPr>
            </a:lvl8pPr>
            <a:lvl9pPr algn="l">
              <a:defRPr sz="1725" b="0">
                <a:solidFill>
                  <a:srgbClr val="A95237"/>
                </a:solidFill>
                <a:latin typeface="DejaVu Sans"/>
                <a:ea typeface="DejaVu Sans"/>
                <a:cs typeface="DejaVu Sans"/>
              </a:defRPr>
            </a:lvl9pPr>
          </a:lstStyle>
          <a:p xmlns:a="http://schemas.openxmlformats.org/drawingml/2006/main">
            <a:pPr algn="l">
              <a:defRPr sz="1725" b="0">
                <a:solidFill>
                  <a:srgbClr val="A95237"/>
                </a:solidFill>
                <a:latin typeface="DejaVu Sans"/>
                <a:ea typeface="DejaVu Sans"/>
                <a:cs typeface="DejaVu Sans"/>
              </a:defRPr>
            </a:pPr>
            <a:r>
              <a:rPr sz="1725" b="0">
                <a:solidFill>
                  <a:srgbClr val="A95237"/>
                </a:solidFill>
                <a:latin typeface="DejaVu Sans"/>
                <a:ea typeface="DejaVu Sans"/>
                <a:cs typeface="DejaVu Sans"/>
              </a:rPr>
              <a:t>Choose a safe person, a suitable time and a level of detail that feels right.</a:t>
            </a:r>
          </a:p>
        </p:txBody>
      </p:sp>
    </p:spTree>
    <p:extLst>
      <p:ext uri="{BB962C8B-B14F-4D97-AF65-F5344CB8AC3E}">
        <p14:creationId xmlns:p14="http://schemas.microsoft.com/office/powerpoint/2010/main" val="515107791"/>
      </p:ext>
    </p:extLst>
  </p:cSld>
</p:sld>
</file>

<file path=ppt/slides/slide20.xml><?xml version="1.0" encoding="utf-8"?>
<p:sld xmlns:p="http://schemas.openxmlformats.org/presentationml/2006/main">
  <p:cSld>
    <p:bg>
      <p:bgPr>
        <a:solidFill xmlns:a="http://schemas.openxmlformats.org/drawingml/2006/main">
          <a:srgbClr val="F7F2E7"/>
        </a:solidFill>
      </p:bgPr>
    </p:bg>
    <p:spTree>
      <p:nvGrpSpPr>
        <p:cNvPr id="1" name=""/>
        <p:cNvGrpSpPr/>
        <p:nvPr/>
      </p:nvGrpSpPr>
      <p:grpSpPr>
        <a:xfrm xmlns:a="http://schemas.openxmlformats.org/drawingml/2006/main"/>
      </p:grpSpPr>
      <p:sp>
        <p:nvSpPr>
          <p:cNvPr id="13" name="text-0">
            <a:extLst xmlns:a="http://schemas.openxmlformats.org/drawingml/2006/main">
              <a:ext uri="{FF2B5EF4-FFF2-40B4-BE49-F238E27FC236}">
                <a16:creationId xmlns:a16="http://schemas.microsoft.com/office/drawing/2014/main" id="{577CE9BE-2EB8-4DF7-94B3-E6444EFE12EF}"/>
              </a:ext>
            </a:extLst>
          </p:cNvPr>
          <p:cNvSpPr>
            <a:spLocks xmlns:a="http://schemas.openxmlformats.org/drawingml/2006/main" noGrp="1"/>
          </p:cNvSpPr>
          <p:nvPr/>
        </p:nvSpPr>
        <p:spPr>
          <a:xfrm xmlns:a="http://schemas.openxmlformats.org/drawingml/2006/main">
            <a:off x="609600" y="457200"/>
            <a:ext cx="10953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300" b="1">
                <a:solidFill>
                  <a:srgbClr val="173F43"/>
                </a:solidFill>
                <a:latin typeface="DejaVu Sans"/>
                <a:ea typeface="DejaVu Sans"/>
                <a:cs typeface="DejaVu Sans"/>
              </a:defRPr>
            </a:defPPr>
            <a:lvl1pPr algn="l">
              <a:defRPr sz="3300" b="1">
                <a:solidFill>
                  <a:srgbClr val="173F43"/>
                </a:solidFill>
                <a:latin typeface="DejaVu Sans"/>
                <a:ea typeface="DejaVu Sans"/>
                <a:cs typeface="DejaVu Sans"/>
              </a:defRPr>
            </a:lvl1pPr>
            <a:lvl2pPr algn="l">
              <a:defRPr sz="3300" b="1">
                <a:solidFill>
                  <a:srgbClr val="173F43"/>
                </a:solidFill>
                <a:latin typeface="DejaVu Sans"/>
                <a:ea typeface="DejaVu Sans"/>
                <a:cs typeface="DejaVu Sans"/>
              </a:defRPr>
            </a:lvl2pPr>
            <a:lvl3pPr algn="l">
              <a:defRPr sz="3300" b="1">
                <a:solidFill>
                  <a:srgbClr val="173F43"/>
                </a:solidFill>
                <a:latin typeface="DejaVu Sans"/>
                <a:ea typeface="DejaVu Sans"/>
                <a:cs typeface="DejaVu Sans"/>
              </a:defRPr>
            </a:lvl3pPr>
            <a:lvl4pPr algn="l">
              <a:defRPr sz="3300" b="1">
                <a:solidFill>
                  <a:srgbClr val="173F43"/>
                </a:solidFill>
                <a:latin typeface="DejaVu Sans"/>
                <a:ea typeface="DejaVu Sans"/>
                <a:cs typeface="DejaVu Sans"/>
              </a:defRPr>
            </a:lvl4pPr>
            <a:lvl5pPr algn="l">
              <a:defRPr sz="3300" b="1">
                <a:solidFill>
                  <a:srgbClr val="173F43"/>
                </a:solidFill>
                <a:latin typeface="DejaVu Sans"/>
                <a:ea typeface="DejaVu Sans"/>
                <a:cs typeface="DejaVu Sans"/>
              </a:defRPr>
            </a:lvl5pPr>
            <a:lvl6pPr algn="l">
              <a:defRPr sz="3300" b="1">
                <a:solidFill>
                  <a:srgbClr val="173F43"/>
                </a:solidFill>
                <a:latin typeface="DejaVu Sans"/>
                <a:ea typeface="DejaVu Sans"/>
                <a:cs typeface="DejaVu Sans"/>
              </a:defRPr>
            </a:lvl6pPr>
            <a:lvl7pPr algn="l">
              <a:defRPr sz="3300" b="1">
                <a:solidFill>
                  <a:srgbClr val="173F43"/>
                </a:solidFill>
                <a:latin typeface="DejaVu Sans"/>
                <a:ea typeface="DejaVu Sans"/>
                <a:cs typeface="DejaVu Sans"/>
              </a:defRPr>
            </a:lvl7pPr>
            <a:lvl8pPr algn="l">
              <a:defRPr sz="3300" b="1">
                <a:solidFill>
                  <a:srgbClr val="173F43"/>
                </a:solidFill>
                <a:latin typeface="DejaVu Sans"/>
                <a:ea typeface="DejaVu Sans"/>
                <a:cs typeface="DejaVu Sans"/>
              </a:defRPr>
            </a:lvl8pPr>
            <a:lvl9pPr algn="l">
              <a:defRPr sz="3300" b="1">
                <a:solidFill>
                  <a:srgbClr val="173F43"/>
                </a:solidFill>
                <a:latin typeface="DejaVu Sans"/>
                <a:ea typeface="DejaVu Sans"/>
                <a:cs typeface="DejaVu Sans"/>
              </a:defRPr>
            </a:lvl9pPr>
          </a:lstStyle>
          <a:p xmlns:a="http://schemas.openxmlformats.org/drawingml/2006/main">
            <a:pPr algn="l">
              <a:defRPr sz="3300" b="1">
                <a:solidFill>
                  <a:srgbClr val="173F43"/>
                </a:solidFill>
                <a:latin typeface="DejaVu Sans"/>
                <a:ea typeface="DejaVu Sans"/>
                <a:cs typeface="DejaVu Sans"/>
              </a:defRPr>
            </a:pPr>
            <a:r>
              <a:rPr sz="3300" b="1">
                <a:solidFill>
                  <a:srgbClr val="173F43"/>
                </a:solidFill>
                <a:latin typeface="DejaVu Sans"/>
                <a:ea typeface="DejaVu Sans"/>
                <a:cs typeface="DejaVu Sans"/>
              </a:rPr>
              <a:t>When reaching out feels difficult</a:t>
            </a:r>
          </a:p>
        </p:txBody>
      </p:sp>
      <p:sp>
        <p:nvSpPr>
          <p:cNvPr id="2" name="text-1">
            <a:extLst xmlns:a="http://schemas.openxmlformats.org/drawingml/2006/main">
              <a:ext uri="{FF2B5EF4-FFF2-40B4-BE49-F238E27FC236}">
                <a16:creationId xmlns:a16="http://schemas.microsoft.com/office/drawing/2014/main" id="{67930537-2E63-4816-A792-4DAB792A0C94}"/>
              </a:ext>
            </a:extLst>
          </p:cNvPr>
          <p:cNvSpPr>
            <a:spLocks xmlns:a="http://schemas.openxmlformats.org/drawingml/2006/main" noGrp="1"/>
          </p:cNvSpPr>
          <p:nvPr/>
        </p:nvSpPr>
        <p:spPr>
          <a:xfrm xmlns:a="http://schemas.openxmlformats.org/drawingml/2006/main">
            <a:off x="609600" y="6343650"/>
            <a:ext cx="2381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00" b="1">
                <a:solidFill>
                  <a:srgbClr val="52676A"/>
                </a:solidFill>
                <a:latin typeface="DejaVu Sans"/>
                <a:ea typeface="DejaVu Sans"/>
                <a:cs typeface="DejaVu Sans"/>
              </a:defRPr>
            </a:defPPr>
            <a:lvl1pPr algn="l">
              <a:defRPr sz="1200" b="1">
                <a:solidFill>
                  <a:srgbClr val="52676A"/>
                </a:solidFill>
                <a:latin typeface="DejaVu Sans"/>
                <a:ea typeface="DejaVu Sans"/>
                <a:cs typeface="DejaVu Sans"/>
              </a:defRPr>
            </a:lvl1pPr>
            <a:lvl2pPr algn="l">
              <a:defRPr sz="1200" b="1">
                <a:solidFill>
                  <a:srgbClr val="52676A"/>
                </a:solidFill>
                <a:latin typeface="DejaVu Sans"/>
                <a:ea typeface="DejaVu Sans"/>
                <a:cs typeface="DejaVu Sans"/>
              </a:defRPr>
            </a:lvl2pPr>
            <a:lvl3pPr algn="l">
              <a:defRPr sz="1200" b="1">
                <a:solidFill>
                  <a:srgbClr val="52676A"/>
                </a:solidFill>
                <a:latin typeface="DejaVu Sans"/>
                <a:ea typeface="DejaVu Sans"/>
                <a:cs typeface="DejaVu Sans"/>
              </a:defRPr>
            </a:lvl3pPr>
            <a:lvl4pPr algn="l">
              <a:defRPr sz="1200" b="1">
                <a:solidFill>
                  <a:srgbClr val="52676A"/>
                </a:solidFill>
                <a:latin typeface="DejaVu Sans"/>
                <a:ea typeface="DejaVu Sans"/>
                <a:cs typeface="DejaVu Sans"/>
              </a:defRPr>
            </a:lvl4pPr>
            <a:lvl5pPr algn="l">
              <a:defRPr sz="1200" b="1">
                <a:solidFill>
                  <a:srgbClr val="52676A"/>
                </a:solidFill>
                <a:latin typeface="DejaVu Sans"/>
                <a:ea typeface="DejaVu Sans"/>
                <a:cs typeface="DejaVu Sans"/>
              </a:defRPr>
            </a:lvl5pPr>
            <a:lvl6pPr algn="l">
              <a:defRPr sz="1200" b="1">
                <a:solidFill>
                  <a:srgbClr val="52676A"/>
                </a:solidFill>
                <a:latin typeface="DejaVu Sans"/>
                <a:ea typeface="DejaVu Sans"/>
                <a:cs typeface="DejaVu Sans"/>
              </a:defRPr>
            </a:lvl6pPr>
            <a:lvl7pPr algn="l">
              <a:defRPr sz="1200" b="1">
                <a:solidFill>
                  <a:srgbClr val="52676A"/>
                </a:solidFill>
                <a:latin typeface="DejaVu Sans"/>
                <a:ea typeface="DejaVu Sans"/>
                <a:cs typeface="DejaVu Sans"/>
              </a:defRPr>
            </a:lvl7pPr>
            <a:lvl8pPr algn="l">
              <a:defRPr sz="1200" b="1">
                <a:solidFill>
                  <a:srgbClr val="52676A"/>
                </a:solidFill>
                <a:latin typeface="DejaVu Sans"/>
                <a:ea typeface="DejaVu Sans"/>
                <a:cs typeface="DejaVu Sans"/>
              </a:defRPr>
            </a:lvl8pPr>
            <a:lvl9pPr algn="l">
              <a:defRPr sz="1200" b="1">
                <a:solidFill>
                  <a:srgbClr val="52676A"/>
                </a:solidFill>
                <a:latin typeface="DejaVu Sans"/>
                <a:ea typeface="DejaVu Sans"/>
                <a:cs typeface="DejaVu Sans"/>
              </a:defRPr>
            </a:lvl9pPr>
          </a:lstStyle>
          <a:p xmlns:a="http://schemas.openxmlformats.org/drawingml/2006/main">
            <a:pPr algn="l">
              <a:defRPr sz="1200" b="1">
                <a:solidFill>
                  <a:srgbClr val="52676A"/>
                </a:solidFill>
                <a:latin typeface="DejaVu Sans"/>
                <a:ea typeface="DejaVu Sans"/>
                <a:cs typeface="DejaVu Sans"/>
              </a:defRPr>
            </a:pPr>
            <a:r>
              <a:rPr sz="1200" b="1">
                <a:solidFill>
                  <a:srgbClr val="52676A"/>
                </a:solidFill>
                <a:latin typeface="DejaVu Sans"/>
                <a:ea typeface="DejaVu Sans"/>
                <a:cs typeface="DejaVu Sans"/>
              </a:rPr>
              <a:t>SAWUBONA</a:t>
            </a:r>
          </a:p>
        </p:txBody>
      </p:sp>
      <p:sp>
        <p:nvSpPr>
          <p:cNvPr id="3" name="text-2">
            <a:extLst xmlns:a="http://schemas.openxmlformats.org/drawingml/2006/main">
              <a:ext uri="{FF2B5EF4-FFF2-40B4-BE49-F238E27FC236}">
                <a16:creationId xmlns:a16="http://schemas.microsoft.com/office/drawing/2014/main" id="{3E680ABF-AD7D-483C-8E71-07C5EC098F6A}"/>
              </a:ext>
            </a:extLst>
          </p:cNvPr>
          <p:cNvSpPr>
            <a:spLocks xmlns:a="http://schemas.openxmlformats.org/drawingml/2006/main" noGrp="1"/>
          </p:cNvSpPr>
          <p:nvPr/>
        </p:nvSpPr>
        <p:spPr>
          <a:xfrm xmlns:a="http://schemas.openxmlformats.org/drawingml/2006/main">
            <a:off x="11049000" y="6343650"/>
            <a:ext cx="5334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1200" b="0">
                <a:solidFill>
                  <a:srgbClr val="52676A"/>
                </a:solidFill>
                <a:latin typeface="DejaVu Sans"/>
                <a:ea typeface="DejaVu Sans"/>
                <a:cs typeface="DejaVu Sans"/>
              </a:defRPr>
            </a:defPPr>
            <a:lvl1pPr algn="r">
              <a:defRPr sz="1200" b="0">
                <a:solidFill>
                  <a:srgbClr val="52676A"/>
                </a:solidFill>
                <a:latin typeface="DejaVu Sans"/>
                <a:ea typeface="DejaVu Sans"/>
                <a:cs typeface="DejaVu Sans"/>
              </a:defRPr>
            </a:lvl1pPr>
            <a:lvl2pPr algn="r">
              <a:defRPr sz="1200" b="0">
                <a:solidFill>
                  <a:srgbClr val="52676A"/>
                </a:solidFill>
                <a:latin typeface="DejaVu Sans"/>
                <a:ea typeface="DejaVu Sans"/>
                <a:cs typeface="DejaVu Sans"/>
              </a:defRPr>
            </a:lvl2pPr>
            <a:lvl3pPr algn="r">
              <a:defRPr sz="1200" b="0">
                <a:solidFill>
                  <a:srgbClr val="52676A"/>
                </a:solidFill>
                <a:latin typeface="DejaVu Sans"/>
                <a:ea typeface="DejaVu Sans"/>
                <a:cs typeface="DejaVu Sans"/>
              </a:defRPr>
            </a:lvl3pPr>
            <a:lvl4pPr algn="r">
              <a:defRPr sz="1200" b="0">
                <a:solidFill>
                  <a:srgbClr val="52676A"/>
                </a:solidFill>
                <a:latin typeface="DejaVu Sans"/>
                <a:ea typeface="DejaVu Sans"/>
                <a:cs typeface="DejaVu Sans"/>
              </a:defRPr>
            </a:lvl4pPr>
            <a:lvl5pPr algn="r">
              <a:defRPr sz="1200" b="0">
                <a:solidFill>
                  <a:srgbClr val="52676A"/>
                </a:solidFill>
                <a:latin typeface="DejaVu Sans"/>
                <a:ea typeface="DejaVu Sans"/>
                <a:cs typeface="DejaVu Sans"/>
              </a:defRPr>
            </a:lvl5pPr>
            <a:lvl6pPr algn="r">
              <a:defRPr sz="1200" b="0">
                <a:solidFill>
                  <a:srgbClr val="52676A"/>
                </a:solidFill>
                <a:latin typeface="DejaVu Sans"/>
                <a:ea typeface="DejaVu Sans"/>
                <a:cs typeface="DejaVu Sans"/>
              </a:defRPr>
            </a:lvl6pPr>
            <a:lvl7pPr algn="r">
              <a:defRPr sz="1200" b="0">
                <a:solidFill>
                  <a:srgbClr val="52676A"/>
                </a:solidFill>
                <a:latin typeface="DejaVu Sans"/>
                <a:ea typeface="DejaVu Sans"/>
                <a:cs typeface="DejaVu Sans"/>
              </a:defRPr>
            </a:lvl7pPr>
            <a:lvl8pPr algn="r">
              <a:defRPr sz="1200" b="0">
                <a:solidFill>
                  <a:srgbClr val="52676A"/>
                </a:solidFill>
                <a:latin typeface="DejaVu Sans"/>
                <a:ea typeface="DejaVu Sans"/>
                <a:cs typeface="DejaVu Sans"/>
              </a:defRPr>
            </a:lvl8pPr>
            <a:lvl9pPr algn="r">
              <a:defRPr sz="1200" b="0">
                <a:solidFill>
                  <a:srgbClr val="52676A"/>
                </a:solidFill>
                <a:latin typeface="DejaVu Sans"/>
                <a:ea typeface="DejaVu Sans"/>
                <a:cs typeface="DejaVu Sans"/>
              </a:defRPr>
            </a:lvl9pPr>
          </a:lstStyle>
          <a:p xmlns:a="http://schemas.openxmlformats.org/drawingml/2006/main">
            <a:pPr algn="r">
              <a:defRPr sz="1200" b="0">
                <a:solidFill>
                  <a:srgbClr val="52676A"/>
                </a:solidFill>
                <a:latin typeface="DejaVu Sans"/>
                <a:ea typeface="DejaVu Sans"/>
                <a:cs typeface="DejaVu Sans"/>
              </a:defRPr>
            </a:pPr>
            <a:r>
              <a:rPr sz="1200" b="0">
                <a:solidFill>
                  <a:srgbClr val="52676A"/>
                </a:solidFill>
                <a:latin typeface="DejaVu Sans"/>
                <a:ea typeface="DejaVu Sans"/>
                <a:cs typeface="DejaVu Sans"/>
              </a:rPr>
              <a:t>20</a:t>
            </a:r>
          </a:p>
        </p:txBody>
      </p:sp>
      <p:sp>
        <p:nvSpPr>
          <p:cNvPr id="4" name="text-3">
            <a:extLst xmlns:a="http://schemas.openxmlformats.org/drawingml/2006/main">
              <a:ext uri="{FF2B5EF4-FFF2-40B4-BE49-F238E27FC236}">
                <a16:creationId xmlns:a16="http://schemas.microsoft.com/office/drawing/2014/main" id="{1028ADAE-0ABB-47E9-A06A-7E3B6B4D2317}"/>
              </a:ext>
            </a:extLst>
          </p:cNvPr>
          <p:cNvSpPr>
            <a:spLocks xmlns:a="http://schemas.openxmlformats.org/drawingml/2006/main" noGrp="1"/>
          </p:cNvSpPr>
          <p:nvPr/>
        </p:nvSpPr>
        <p:spPr>
          <a:xfrm xmlns:a="http://schemas.openxmlformats.org/drawingml/2006/main">
            <a:off x="609600" y="1647825"/>
            <a:ext cx="4429125"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175" b="1">
                <a:solidFill>
                  <a:srgbClr val="A95237"/>
                </a:solidFill>
                <a:latin typeface="DejaVu Sans"/>
                <a:ea typeface="DejaVu Sans"/>
                <a:cs typeface="DejaVu Sans"/>
              </a:defRPr>
            </a:defPPr>
            <a:lvl1pPr algn="l">
              <a:defRPr sz="2175" b="1">
                <a:solidFill>
                  <a:srgbClr val="A95237"/>
                </a:solidFill>
                <a:latin typeface="DejaVu Sans"/>
                <a:ea typeface="DejaVu Sans"/>
                <a:cs typeface="DejaVu Sans"/>
              </a:defRPr>
            </a:lvl1pPr>
            <a:lvl2pPr algn="l">
              <a:defRPr sz="2175" b="1">
                <a:solidFill>
                  <a:srgbClr val="A95237"/>
                </a:solidFill>
                <a:latin typeface="DejaVu Sans"/>
                <a:ea typeface="DejaVu Sans"/>
                <a:cs typeface="DejaVu Sans"/>
              </a:defRPr>
            </a:lvl2pPr>
            <a:lvl3pPr algn="l">
              <a:defRPr sz="2175" b="1">
                <a:solidFill>
                  <a:srgbClr val="A95237"/>
                </a:solidFill>
                <a:latin typeface="DejaVu Sans"/>
                <a:ea typeface="DejaVu Sans"/>
                <a:cs typeface="DejaVu Sans"/>
              </a:defRPr>
            </a:lvl3pPr>
            <a:lvl4pPr algn="l">
              <a:defRPr sz="2175" b="1">
                <a:solidFill>
                  <a:srgbClr val="A95237"/>
                </a:solidFill>
                <a:latin typeface="DejaVu Sans"/>
                <a:ea typeface="DejaVu Sans"/>
                <a:cs typeface="DejaVu Sans"/>
              </a:defRPr>
            </a:lvl4pPr>
            <a:lvl5pPr algn="l">
              <a:defRPr sz="2175" b="1">
                <a:solidFill>
                  <a:srgbClr val="A95237"/>
                </a:solidFill>
                <a:latin typeface="DejaVu Sans"/>
                <a:ea typeface="DejaVu Sans"/>
                <a:cs typeface="DejaVu Sans"/>
              </a:defRPr>
            </a:lvl5pPr>
            <a:lvl6pPr algn="l">
              <a:defRPr sz="2175" b="1">
                <a:solidFill>
                  <a:srgbClr val="A95237"/>
                </a:solidFill>
                <a:latin typeface="DejaVu Sans"/>
                <a:ea typeface="DejaVu Sans"/>
                <a:cs typeface="DejaVu Sans"/>
              </a:defRPr>
            </a:lvl6pPr>
            <a:lvl7pPr algn="l">
              <a:defRPr sz="2175" b="1">
                <a:solidFill>
                  <a:srgbClr val="A95237"/>
                </a:solidFill>
                <a:latin typeface="DejaVu Sans"/>
                <a:ea typeface="DejaVu Sans"/>
                <a:cs typeface="DejaVu Sans"/>
              </a:defRPr>
            </a:lvl7pPr>
            <a:lvl8pPr algn="l">
              <a:defRPr sz="2175" b="1">
                <a:solidFill>
                  <a:srgbClr val="A95237"/>
                </a:solidFill>
                <a:latin typeface="DejaVu Sans"/>
                <a:ea typeface="DejaVu Sans"/>
                <a:cs typeface="DejaVu Sans"/>
              </a:defRPr>
            </a:lvl8pPr>
            <a:lvl9pPr algn="l">
              <a:defRPr sz="2175" b="1">
                <a:solidFill>
                  <a:srgbClr val="A95237"/>
                </a:solidFill>
                <a:latin typeface="DejaVu Sans"/>
                <a:ea typeface="DejaVu Sans"/>
                <a:cs typeface="DejaVu Sans"/>
              </a:defRPr>
            </a:lvl9pPr>
          </a:lstStyle>
          <a:p xmlns:a="http://schemas.openxmlformats.org/drawingml/2006/main">
            <a:pPr algn="l">
              <a:defRPr sz="2175" b="1">
                <a:solidFill>
                  <a:srgbClr val="A95237"/>
                </a:solidFill>
                <a:latin typeface="DejaVu Sans"/>
                <a:ea typeface="DejaVu Sans"/>
                <a:cs typeface="DejaVu Sans"/>
              </a:defRPr>
            </a:pPr>
            <a:r>
              <a:rPr sz="2175" b="1">
                <a:solidFill>
                  <a:srgbClr val="A95237"/>
                </a:solidFill>
                <a:latin typeface="DejaVu Sans"/>
                <a:ea typeface="DejaVu Sans"/>
                <a:cs typeface="DejaVu Sans"/>
              </a:rPr>
              <a:t>“I do not want to be a burden.”</a:t>
            </a:r>
          </a:p>
        </p:txBody>
      </p:sp>
      <p:sp>
        <p:nvSpPr>
          <p:cNvPr id="5" name="text-4">
            <a:extLst xmlns:a="http://schemas.openxmlformats.org/drawingml/2006/main">
              <a:ext uri="{FF2B5EF4-FFF2-40B4-BE49-F238E27FC236}">
                <a16:creationId xmlns:a16="http://schemas.microsoft.com/office/drawing/2014/main" id="{A96E2E41-A845-4D88-85CF-216A415D7C0E}"/>
              </a:ext>
            </a:extLst>
          </p:cNvPr>
          <p:cNvSpPr>
            <a:spLocks xmlns:a="http://schemas.openxmlformats.org/drawingml/2006/main" noGrp="1"/>
          </p:cNvSpPr>
          <p:nvPr/>
        </p:nvSpPr>
        <p:spPr>
          <a:xfrm xmlns:a="http://schemas.openxmlformats.org/drawingml/2006/main">
            <a:off x="5381625" y="1647825"/>
            <a:ext cx="6067425"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175" b="0">
                <a:solidFill>
                  <a:srgbClr val="173F43"/>
                </a:solidFill>
                <a:latin typeface="DejaVu Sans"/>
                <a:ea typeface="DejaVu Sans"/>
                <a:cs typeface="DejaVu Sans"/>
              </a:defRPr>
            </a:defPPr>
            <a:lvl1pPr algn="l">
              <a:defRPr sz="2175" b="0">
                <a:solidFill>
                  <a:srgbClr val="173F43"/>
                </a:solidFill>
                <a:latin typeface="DejaVu Sans"/>
                <a:ea typeface="DejaVu Sans"/>
                <a:cs typeface="DejaVu Sans"/>
              </a:defRPr>
            </a:lvl1pPr>
            <a:lvl2pPr algn="l">
              <a:defRPr sz="2175" b="0">
                <a:solidFill>
                  <a:srgbClr val="173F43"/>
                </a:solidFill>
                <a:latin typeface="DejaVu Sans"/>
                <a:ea typeface="DejaVu Sans"/>
                <a:cs typeface="DejaVu Sans"/>
              </a:defRPr>
            </a:lvl2pPr>
            <a:lvl3pPr algn="l">
              <a:defRPr sz="2175" b="0">
                <a:solidFill>
                  <a:srgbClr val="173F43"/>
                </a:solidFill>
                <a:latin typeface="DejaVu Sans"/>
                <a:ea typeface="DejaVu Sans"/>
                <a:cs typeface="DejaVu Sans"/>
              </a:defRPr>
            </a:lvl3pPr>
            <a:lvl4pPr algn="l">
              <a:defRPr sz="2175" b="0">
                <a:solidFill>
                  <a:srgbClr val="173F43"/>
                </a:solidFill>
                <a:latin typeface="DejaVu Sans"/>
                <a:ea typeface="DejaVu Sans"/>
                <a:cs typeface="DejaVu Sans"/>
              </a:defRPr>
            </a:lvl4pPr>
            <a:lvl5pPr algn="l">
              <a:defRPr sz="2175" b="0">
                <a:solidFill>
                  <a:srgbClr val="173F43"/>
                </a:solidFill>
                <a:latin typeface="DejaVu Sans"/>
                <a:ea typeface="DejaVu Sans"/>
                <a:cs typeface="DejaVu Sans"/>
              </a:defRPr>
            </a:lvl5pPr>
            <a:lvl6pPr algn="l">
              <a:defRPr sz="2175" b="0">
                <a:solidFill>
                  <a:srgbClr val="173F43"/>
                </a:solidFill>
                <a:latin typeface="DejaVu Sans"/>
                <a:ea typeface="DejaVu Sans"/>
                <a:cs typeface="DejaVu Sans"/>
              </a:defRPr>
            </a:lvl6pPr>
            <a:lvl7pPr algn="l">
              <a:defRPr sz="2175" b="0">
                <a:solidFill>
                  <a:srgbClr val="173F43"/>
                </a:solidFill>
                <a:latin typeface="DejaVu Sans"/>
                <a:ea typeface="DejaVu Sans"/>
                <a:cs typeface="DejaVu Sans"/>
              </a:defRPr>
            </a:lvl7pPr>
            <a:lvl8pPr algn="l">
              <a:defRPr sz="2175" b="0">
                <a:solidFill>
                  <a:srgbClr val="173F43"/>
                </a:solidFill>
                <a:latin typeface="DejaVu Sans"/>
                <a:ea typeface="DejaVu Sans"/>
                <a:cs typeface="DejaVu Sans"/>
              </a:defRPr>
            </a:lvl8pPr>
            <a:lvl9pPr algn="l">
              <a:defRPr sz="2175" b="0">
                <a:solidFill>
                  <a:srgbClr val="173F43"/>
                </a:solidFill>
                <a:latin typeface="DejaVu Sans"/>
                <a:ea typeface="DejaVu Sans"/>
                <a:cs typeface="DejaVu Sans"/>
              </a:defRPr>
            </a:lvl9pPr>
          </a:lstStyle>
          <a:p xmlns:a="http://schemas.openxmlformats.org/drawingml/2006/main">
            <a:pPr algn="l">
              <a:defRPr sz="2175" b="0">
                <a:solidFill>
                  <a:srgbClr val="173F43"/>
                </a:solidFill>
                <a:latin typeface="DejaVu Sans"/>
                <a:ea typeface="DejaVu Sans"/>
                <a:cs typeface="DejaVu Sans"/>
              </a:defRPr>
            </a:pPr>
            <a:r>
              <a:rPr sz="2175" b="0">
                <a:solidFill>
                  <a:srgbClr val="173F43"/>
                </a:solidFill>
                <a:latin typeface="DejaVu Sans"/>
                <a:ea typeface="DejaVu Sans"/>
                <a:cs typeface="DejaVu Sans"/>
              </a:rPr>
              <a:t>Ask for a small, specific amount of time.</a:t>
            </a:r>
          </a:p>
        </p:txBody>
      </p:sp>
      <p:sp>
        <p:nvSpPr>
          <p:cNvPr id="6" name="">
            <a:extLst xmlns:a="http://schemas.openxmlformats.org/drawingml/2006/main">
              <a:ext uri="{FF2B5EF4-FFF2-40B4-BE49-F238E27FC236}">
                <a16:creationId xmlns:a16="http://schemas.microsoft.com/office/drawing/2014/main" id="{B20CD687-6CB4-4C83-A395-9A6E0D8FE2CA}"/>
              </a:ext>
            </a:extLst>
          </p:cNvPr>
          <p:cNvSpPr>
            <a:spLocks xmlns:a="http://schemas.openxmlformats.org/drawingml/2006/main" noGrp="1"/>
          </p:cNvSpPr>
          <p:nvPr/>
        </p:nvSpPr>
        <p:spPr>
          <a:xfrm xmlns:a="http://schemas.openxmlformats.org/drawingml/2006/main">
            <a:off x="609600" y="2714625"/>
            <a:ext cx="10858500" cy="0"/>
          </a:xfrm>
          <a:prstGeom xmlns:a="http://schemas.openxmlformats.org/drawingml/2006/main" prst="line">
            <a:avLst/>
          </a:prstGeom>
          <a:noFill xmlns:a="http://schemas.openxmlformats.org/drawingml/2006/main"/>
          <a:ln xmlns:a="http://schemas.openxmlformats.org/drawingml/2006/main" w="19050">
            <a:solidFill>
              <a:srgbClr val="CFDCCF"/>
            </a:solidFill>
            <a:prstDash val="solid"/>
          </a:ln>
        </p:spPr>
      </p:sp>
      <p:sp>
        <p:nvSpPr>
          <p:cNvPr id="7" name="text-6">
            <a:extLst xmlns:a="http://schemas.openxmlformats.org/drawingml/2006/main">
              <a:ext uri="{FF2B5EF4-FFF2-40B4-BE49-F238E27FC236}">
                <a16:creationId xmlns:a16="http://schemas.microsoft.com/office/drawing/2014/main" id="{22717DCC-3EDD-4B5B-B5BE-8210806E76F8}"/>
              </a:ext>
            </a:extLst>
          </p:cNvPr>
          <p:cNvSpPr>
            <a:spLocks xmlns:a="http://schemas.openxmlformats.org/drawingml/2006/main" noGrp="1"/>
          </p:cNvSpPr>
          <p:nvPr/>
        </p:nvSpPr>
        <p:spPr>
          <a:xfrm xmlns:a="http://schemas.openxmlformats.org/drawingml/2006/main">
            <a:off x="609600" y="2905125"/>
            <a:ext cx="4429125"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175" b="1">
                <a:solidFill>
                  <a:srgbClr val="A95237"/>
                </a:solidFill>
                <a:latin typeface="DejaVu Sans"/>
                <a:ea typeface="DejaVu Sans"/>
                <a:cs typeface="DejaVu Sans"/>
              </a:defRPr>
            </a:defPPr>
            <a:lvl1pPr algn="l">
              <a:defRPr sz="2175" b="1">
                <a:solidFill>
                  <a:srgbClr val="A95237"/>
                </a:solidFill>
                <a:latin typeface="DejaVu Sans"/>
                <a:ea typeface="DejaVu Sans"/>
                <a:cs typeface="DejaVu Sans"/>
              </a:defRPr>
            </a:lvl1pPr>
            <a:lvl2pPr algn="l">
              <a:defRPr sz="2175" b="1">
                <a:solidFill>
                  <a:srgbClr val="A95237"/>
                </a:solidFill>
                <a:latin typeface="DejaVu Sans"/>
                <a:ea typeface="DejaVu Sans"/>
                <a:cs typeface="DejaVu Sans"/>
              </a:defRPr>
            </a:lvl2pPr>
            <a:lvl3pPr algn="l">
              <a:defRPr sz="2175" b="1">
                <a:solidFill>
                  <a:srgbClr val="A95237"/>
                </a:solidFill>
                <a:latin typeface="DejaVu Sans"/>
                <a:ea typeface="DejaVu Sans"/>
                <a:cs typeface="DejaVu Sans"/>
              </a:defRPr>
            </a:lvl3pPr>
            <a:lvl4pPr algn="l">
              <a:defRPr sz="2175" b="1">
                <a:solidFill>
                  <a:srgbClr val="A95237"/>
                </a:solidFill>
                <a:latin typeface="DejaVu Sans"/>
                <a:ea typeface="DejaVu Sans"/>
                <a:cs typeface="DejaVu Sans"/>
              </a:defRPr>
            </a:lvl4pPr>
            <a:lvl5pPr algn="l">
              <a:defRPr sz="2175" b="1">
                <a:solidFill>
                  <a:srgbClr val="A95237"/>
                </a:solidFill>
                <a:latin typeface="DejaVu Sans"/>
                <a:ea typeface="DejaVu Sans"/>
                <a:cs typeface="DejaVu Sans"/>
              </a:defRPr>
            </a:lvl5pPr>
            <a:lvl6pPr algn="l">
              <a:defRPr sz="2175" b="1">
                <a:solidFill>
                  <a:srgbClr val="A95237"/>
                </a:solidFill>
                <a:latin typeface="DejaVu Sans"/>
                <a:ea typeface="DejaVu Sans"/>
                <a:cs typeface="DejaVu Sans"/>
              </a:defRPr>
            </a:lvl6pPr>
            <a:lvl7pPr algn="l">
              <a:defRPr sz="2175" b="1">
                <a:solidFill>
                  <a:srgbClr val="A95237"/>
                </a:solidFill>
                <a:latin typeface="DejaVu Sans"/>
                <a:ea typeface="DejaVu Sans"/>
                <a:cs typeface="DejaVu Sans"/>
              </a:defRPr>
            </a:lvl7pPr>
            <a:lvl8pPr algn="l">
              <a:defRPr sz="2175" b="1">
                <a:solidFill>
                  <a:srgbClr val="A95237"/>
                </a:solidFill>
                <a:latin typeface="DejaVu Sans"/>
                <a:ea typeface="DejaVu Sans"/>
                <a:cs typeface="DejaVu Sans"/>
              </a:defRPr>
            </a:lvl8pPr>
            <a:lvl9pPr algn="l">
              <a:defRPr sz="2175" b="1">
                <a:solidFill>
                  <a:srgbClr val="A95237"/>
                </a:solidFill>
                <a:latin typeface="DejaVu Sans"/>
                <a:ea typeface="DejaVu Sans"/>
                <a:cs typeface="DejaVu Sans"/>
              </a:defRPr>
            </a:lvl9pPr>
          </a:lstStyle>
          <a:p xmlns:a="http://schemas.openxmlformats.org/drawingml/2006/main">
            <a:pPr algn="l">
              <a:defRPr sz="2175" b="1">
                <a:solidFill>
                  <a:srgbClr val="A95237"/>
                </a:solidFill>
                <a:latin typeface="DejaVu Sans"/>
                <a:ea typeface="DejaVu Sans"/>
                <a:cs typeface="DejaVu Sans"/>
              </a:defRPr>
            </a:pPr>
            <a:r>
              <a:rPr sz="2175" b="1">
                <a:solidFill>
                  <a:srgbClr val="A95237"/>
                </a:solidFill>
                <a:latin typeface="DejaVu Sans"/>
                <a:ea typeface="DejaVu Sans"/>
                <a:cs typeface="DejaVu Sans"/>
              </a:rPr>
              <a:t>“I do not know anyone.”</a:t>
            </a:r>
          </a:p>
        </p:txBody>
      </p:sp>
      <p:sp>
        <p:nvSpPr>
          <p:cNvPr id="8" name="text-7">
            <a:extLst xmlns:a="http://schemas.openxmlformats.org/drawingml/2006/main">
              <a:ext uri="{FF2B5EF4-FFF2-40B4-BE49-F238E27FC236}">
                <a16:creationId xmlns:a16="http://schemas.microsoft.com/office/drawing/2014/main" id="{E73FA466-7715-4D0A-8F04-4882957E864A}"/>
              </a:ext>
            </a:extLst>
          </p:cNvPr>
          <p:cNvSpPr>
            <a:spLocks xmlns:a="http://schemas.openxmlformats.org/drawingml/2006/main" noGrp="1"/>
          </p:cNvSpPr>
          <p:nvPr/>
        </p:nvSpPr>
        <p:spPr>
          <a:xfrm xmlns:a="http://schemas.openxmlformats.org/drawingml/2006/main">
            <a:off x="5381625" y="2905125"/>
            <a:ext cx="6067425"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175" b="0">
                <a:solidFill>
                  <a:srgbClr val="173F43"/>
                </a:solidFill>
                <a:latin typeface="DejaVu Sans"/>
                <a:ea typeface="DejaVu Sans"/>
                <a:cs typeface="DejaVu Sans"/>
              </a:defRPr>
            </a:defPPr>
            <a:lvl1pPr algn="l">
              <a:defRPr sz="2175" b="0">
                <a:solidFill>
                  <a:srgbClr val="173F43"/>
                </a:solidFill>
                <a:latin typeface="DejaVu Sans"/>
                <a:ea typeface="DejaVu Sans"/>
                <a:cs typeface="DejaVu Sans"/>
              </a:defRPr>
            </a:lvl1pPr>
            <a:lvl2pPr algn="l">
              <a:defRPr sz="2175" b="0">
                <a:solidFill>
                  <a:srgbClr val="173F43"/>
                </a:solidFill>
                <a:latin typeface="DejaVu Sans"/>
                <a:ea typeface="DejaVu Sans"/>
                <a:cs typeface="DejaVu Sans"/>
              </a:defRPr>
            </a:lvl2pPr>
            <a:lvl3pPr algn="l">
              <a:defRPr sz="2175" b="0">
                <a:solidFill>
                  <a:srgbClr val="173F43"/>
                </a:solidFill>
                <a:latin typeface="DejaVu Sans"/>
                <a:ea typeface="DejaVu Sans"/>
                <a:cs typeface="DejaVu Sans"/>
              </a:defRPr>
            </a:lvl3pPr>
            <a:lvl4pPr algn="l">
              <a:defRPr sz="2175" b="0">
                <a:solidFill>
                  <a:srgbClr val="173F43"/>
                </a:solidFill>
                <a:latin typeface="DejaVu Sans"/>
                <a:ea typeface="DejaVu Sans"/>
                <a:cs typeface="DejaVu Sans"/>
              </a:defRPr>
            </a:lvl4pPr>
            <a:lvl5pPr algn="l">
              <a:defRPr sz="2175" b="0">
                <a:solidFill>
                  <a:srgbClr val="173F43"/>
                </a:solidFill>
                <a:latin typeface="DejaVu Sans"/>
                <a:ea typeface="DejaVu Sans"/>
                <a:cs typeface="DejaVu Sans"/>
              </a:defRPr>
            </a:lvl5pPr>
            <a:lvl6pPr algn="l">
              <a:defRPr sz="2175" b="0">
                <a:solidFill>
                  <a:srgbClr val="173F43"/>
                </a:solidFill>
                <a:latin typeface="DejaVu Sans"/>
                <a:ea typeface="DejaVu Sans"/>
                <a:cs typeface="DejaVu Sans"/>
              </a:defRPr>
            </a:lvl6pPr>
            <a:lvl7pPr algn="l">
              <a:defRPr sz="2175" b="0">
                <a:solidFill>
                  <a:srgbClr val="173F43"/>
                </a:solidFill>
                <a:latin typeface="DejaVu Sans"/>
                <a:ea typeface="DejaVu Sans"/>
                <a:cs typeface="DejaVu Sans"/>
              </a:defRPr>
            </a:lvl7pPr>
            <a:lvl8pPr algn="l">
              <a:defRPr sz="2175" b="0">
                <a:solidFill>
                  <a:srgbClr val="173F43"/>
                </a:solidFill>
                <a:latin typeface="DejaVu Sans"/>
                <a:ea typeface="DejaVu Sans"/>
                <a:cs typeface="DejaVu Sans"/>
              </a:defRPr>
            </a:lvl8pPr>
            <a:lvl9pPr algn="l">
              <a:defRPr sz="2175" b="0">
                <a:solidFill>
                  <a:srgbClr val="173F43"/>
                </a:solidFill>
                <a:latin typeface="DejaVu Sans"/>
                <a:ea typeface="DejaVu Sans"/>
                <a:cs typeface="DejaVu Sans"/>
              </a:defRPr>
            </a:lvl9pPr>
          </a:lstStyle>
          <a:p xmlns:a="http://schemas.openxmlformats.org/drawingml/2006/main">
            <a:pPr algn="l">
              <a:defRPr sz="2175" b="0">
                <a:solidFill>
                  <a:srgbClr val="173F43"/>
                </a:solidFill>
                <a:latin typeface="DejaVu Sans"/>
                <a:ea typeface="DejaVu Sans"/>
                <a:cs typeface="DejaVu Sans"/>
              </a:defRPr>
            </a:pPr>
            <a:r>
              <a:rPr sz="2175" b="0">
                <a:solidFill>
                  <a:srgbClr val="173F43"/>
                </a:solidFill>
                <a:latin typeface="DejaVu Sans"/>
                <a:ea typeface="DejaVu Sans"/>
                <a:cs typeface="DejaVu Sans"/>
              </a:rPr>
              <a:t>Ask a host or service to help with a first introduction.</a:t>
            </a:r>
          </a:p>
        </p:txBody>
      </p:sp>
      <p:sp>
        <p:nvSpPr>
          <p:cNvPr id="9" name="">
            <a:extLst xmlns:a="http://schemas.openxmlformats.org/drawingml/2006/main">
              <a:ext uri="{FF2B5EF4-FFF2-40B4-BE49-F238E27FC236}">
                <a16:creationId xmlns:a16="http://schemas.microsoft.com/office/drawing/2014/main" id="{32177B3B-DF85-4F09-B432-8A6C5132959D}"/>
              </a:ext>
            </a:extLst>
          </p:cNvPr>
          <p:cNvSpPr>
            <a:spLocks xmlns:a="http://schemas.openxmlformats.org/drawingml/2006/main" noGrp="1"/>
          </p:cNvSpPr>
          <p:nvPr/>
        </p:nvSpPr>
        <p:spPr>
          <a:xfrm xmlns:a="http://schemas.openxmlformats.org/drawingml/2006/main">
            <a:off x="609600" y="3971925"/>
            <a:ext cx="10858500" cy="0"/>
          </a:xfrm>
          <a:prstGeom xmlns:a="http://schemas.openxmlformats.org/drawingml/2006/main" prst="line">
            <a:avLst/>
          </a:prstGeom>
          <a:noFill xmlns:a="http://schemas.openxmlformats.org/drawingml/2006/main"/>
          <a:ln xmlns:a="http://schemas.openxmlformats.org/drawingml/2006/main" w="19050">
            <a:solidFill>
              <a:srgbClr val="CFDCCF"/>
            </a:solidFill>
            <a:prstDash val="solid"/>
          </a:ln>
        </p:spPr>
      </p:sp>
      <p:sp>
        <p:nvSpPr>
          <p:cNvPr id="10" name="text-9">
            <a:extLst xmlns:a="http://schemas.openxmlformats.org/drawingml/2006/main">
              <a:ext uri="{FF2B5EF4-FFF2-40B4-BE49-F238E27FC236}">
                <a16:creationId xmlns:a16="http://schemas.microsoft.com/office/drawing/2014/main" id="{43EDF512-301E-442B-AFFD-6CF15FDAA309}"/>
              </a:ext>
            </a:extLst>
          </p:cNvPr>
          <p:cNvSpPr>
            <a:spLocks xmlns:a="http://schemas.openxmlformats.org/drawingml/2006/main" noGrp="1"/>
          </p:cNvSpPr>
          <p:nvPr/>
        </p:nvSpPr>
        <p:spPr>
          <a:xfrm xmlns:a="http://schemas.openxmlformats.org/drawingml/2006/main">
            <a:off x="609600" y="4162425"/>
            <a:ext cx="4429125"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175" b="1">
                <a:solidFill>
                  <a:srgbClr val="A95237"/>
                </a:solidFill>
                <a:latin typeface="DejaVu Sans"/>
                <a:ea typeface="DejaVu Sans"/>
                <a:cs typeface="DejaVu Sans"/>
              </a:defRPr>
            </a:defPPr>
            <a:lvl1pPr algn="l">
              <a:defRPr sz="2175" b="1">
                <a:solidFill>
                  <a:srgbClr val="A95237"/>
                </a:solidFill>
                <a:latin typeface="DejaVu Sans"/>
                <a:ea typeface="DejaVu Sans"/>
                <a:cs typeface="DejaVu Sans"/>
              </a:defRPr>
            </a:lvl1pPr>
            <a:lvl2pPr algn="l">
              <a:defRPr sz="2175" b="1">
                <a:solidFill>
                  <a:srgbClr val="A95237"/>
                </a:solidFill>
                <a:latin typeface="DejaVu Sans"/>
                <a:ea typeface="DejaVu Sans"/>
                <a:cs typeface="DejaVu Sans"/>
              </a:defRPr>
            </a:lvl2pPr>
            <a:lvl3pPr algn="l">
              <a:defRPr sz="2175" b="1">
                <a:solidFill>
                  <a:srgbClr val="A95237"/>
                </a:solidFill>
                <a:latin typeface="DejaVu Sans"/>
                <a:ea typeface="DejaVu Sans"/>
                <a:cs typeface="DejaVu Sans"/>
              </a:defRPr>
            </a:lvl3pPr>
            <a:lvl4pPr algn="l">
              <a:defRPr sz="2175" b="1">
                <a:solidFill>
                  <a:srgbClr val="A95237"/>
                </a:solidFill>
                <a:latin typeface="DejaVu Sans"/>
                <a:ea typeface="DejaVu Sans"/>
                <a:cs typeface="DejaVu Sans"/>
              </a:defRPr>
            </a:lvl4pPr>
            <a:lvl5pPr algn="l">
              <a:defRPr sz="2175" b="1">
                <a:solidFill>
                  <a:srgbClr val="A95237"/>
                </a:solidFill>
                <a:latin typeface="DejaVu Sans"/>
                <a:ea typeface="DejaVu Sans"/>
                <a:cs typeface="DejaVu Sans"/>
              </a:defRPr>
            </a:lvl5pPr>
            <a:lvl6pPr algn="l">
              <a:defRPr sz="2175" b="1">
                <a:solidFill>
                  <a:srgbClr val="A95237"/>
                </a:solidFill>
                <a:latin typeface="DejaVu Sans"/>
                <a:ea typeface="DejaVu Sans"/>
                <a:cs typeface="DejaVu Sans"/>
              </a:defRPr>
            </a:lvl6pPr>
            <a:lvl7pPr algn="l">
              <a:defRPr sz="2175" b="1">
                <a:solidFill>
                  <a:srgbClr val="A95237"/>
                </a:solidFill>
                <a:latin typeface="DejaVu Sans"/>
                <a:ea typeface="DejaVu Sans"/>
                <a:cs typeface="DejaVu Sans"/>
              </a:defRPr>
            </a:lvl7pPr>
            <a:lvl8pPr algn="l">
              <a:defRPr sz="2175" b="1">
                <a:solidFill>
                  <a:srgbClr val="A95237"/>
                </a:solidFill>
                <a:latin typeface="DejaVu Sans"/>
                <a:ea typeface="DejaVu Sans"/>
                <a:cs typeface="DejaVu Sans"/>
              </a:defRPr>
            </a:lvl8pPr>
            <a:lvl9pPr algn="l">
              <a:defRPr sz="2175" b="1">
                <a:solidFill>
                  <a:srgbClr val="A95237"/>
                </a:solidFill>
                <a:latin typeface="DejaVu Sans"/>
                <a:ea typeface="DejaVu Sans"/>
                <a:cs typeface="DejaVu Sans"/>
              </a:defRPr>
            </a:lvl9pPr>
          </a:lstStyle>
          <a:p xmlns:a="http://schemas.openxmlformats.org/drawingml/2006/main">
            <a:pPr algn="l">
              <a:defRPr sz="2175" b="1">
                <a:solidFill>
                  <a:srgbClr val="A95237"/>
                </a:solidFill>
                <a:latin typeface="DejaVu Sans"/>
                <a:ea typeface="DejaVu Sans"/>
                <a:cs typeface="DejaVu Sans"/>
              </a:defRPr>
            </a:pPr>
            <a:r>
              <a:rPr sz="2175" b="1">
                <a:solidFill>
                  <a:srgbClr val="A95237"/>
                </a:solidFill>
                <a:latin typeface="DejaVu Sans"/>
                <a:ea typeface="DejaVu Sans"/>
                <a:cs typeface="DejaVu Sans"/>
              </a:rPr>
              <a:t>“They have not replied.”</a:t>
            </a:r>
          </a:p>
        </p:txBody>
      </p:sp>
      <p:sp>
        <p:nvSpPr>
          <p:cNvPr id="11" name="text-10">
            <a:extLst xmlns:a="http://schemas.openxmlformats.org/drawingml/2006/main">
              <a:ext uri="{FF2B5EF4-FFF2-40B4-BE49-F238E27FC236}">
                <a16:creationId xmlns:a16="http://schemas.microsoft.com/office/drawing/2014/main" id="{1F810343-ED8A-40AD-B7FB-ADDAF8E8DA48}"/>
              </a:ext>
            </a:extLst>
          </p:cNvPr>
          <p:cNvSpPr>
            <a:spLocks xmlns:a="http://schemas.openxmlformats.org/drawingml/2006/main" noGrp="1"/>
          </p:cNvSpPr>
          <p:nvPr/>
        </p:nvSpPr>
        <p:spPr>
          <a:xfrm xmlns:a="http://schemas.openxmlformats.org/drawingml/2006/main">
            <a:off x="5381625" y="4162425"/>
            <a:ext cx="6067425"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175" b="0">
                <a:solidFill>
                  <a:srgbClr val="173F43"/>
                </a:solidFill>
                <a:latin typeface="DejaVu Sans"/>
                <a:ea typeface="DejaVu Sans"/>
                <a:cs typeface="DejaVu Sans"/>
              </a:defRPr>
            </a:defPPr>
            <a:lvl1pPr algn="l">
              <a:defRPr sz="2175" b="0">
                <a:solidFill>
                  <a:srgbClr val="173F43"/>
                </a:solidFill>
                <a:latin typeface="DejaVu Sans"/>
                <a:ea typeface="DejaVu Sans"/>
                <a:cs typeface="DejaVu Sans"/>
              </a:defRPr>
            </a:lvl1pPr>
            <a:lvl2pPr algn="l">
              <a:defRPr sz="2175" b="0">
                <a:solidFill>
                  <a:srgbClr val="173F43"/>
                </a:solidFill>
                <a:latin typeface="DejaVu Sans"/>
                <a:ea typeface="DejaVu Sans"/>
                <a:cs typeface="DejaVu Sans"/>
              </a:defRPr>
            </a:lvl2pPr>
            <a:lvl3pPr algn="l">
              <a:defRPr sz="2175" b="0">
                <a:solidFill>
                  <a:srgbClr val="173F43"/>
                </a:solidFill>
                <a:latin typeface="DejaVu Sans"/>
                <a:ea typeface="DejaVu Sans"/>
                <a:cs typeface="DejaVu Sans"/>
              </a:defRPr>
            </a:lvl3pPr>
            <a:lvl4pPr algn="l">
              <a:defRPr sz="2175" b="0">
                <a:solidFill>
                  <a:srgbClr val="173F43"/>
                </a:solidFill>
                <a:latin typeface="DejaVu Sans"/>
                <a:ea typeface="DejaVu Sans"/>
                <a:cs typeface="DejaVu Sans"/>
              </a:defRPr>
            </a:lvl4pPr>
            <a:lvl5pPr algn="l">
              <a:defRPr sz="2175" b="0">
                <a:solidFill>
                  <a:srgbClr val="173F43"/>
                </a:solidFill>
                <a:latin typeface="DejaVu Sans"/>
                <a:ea typeface="DejaVu Sans"/>
                <a:cs typeface="DejaVu Sans"/>
              </a:defRPr>
            </a:lvl5pPr>
            <a:lvl6pPr algn="l">
              <a:defRPr sz="2175" b="0">
                <a:solidFill>
                  <a:srgbClr val="173F43"/>
                </a:solidFill>
                <a:latin typeface="DejaVu Sans"/>
                <a:ea typeface="DejaVu Sans"/>
                <a:cs typeface="DejaVu Sans"/>
              </a:defRPr>
            </a:lvl6pPr>
            <a:lvl7pPr algn="l">
              <a:defRPr sz="2175" b="0">
                <a:solidFill>
                  <a:srgbClr val="173F43"/>
                </a:solidFill>
                <a:latin typeface="DejaVu Sans"/>
                <a:ea typeface="DejaVu Sans"/>
                <a:cs typeface="DejaVu Sans"/>
              </a:defRPr>
            </a:lvl7pPr>
            <a:lvl8pPr algn="l">
              <a:defRPr sz="2175" b="0">
                <a:solidFill>
                  <a:srgbClr val="173F43"/>
                </a:solidFill>
                <a:latin typeface="DejaVu Sans"/>
                <a:ea typeface="DejaVu Sans"/>
                <a:cs typeface="DejaVu Sans"/>
              </a:defRPr>
            </a:lvl8pPr>
            <a:lvl9pPr algn="l">
              <a:defRPr sz="2175" b="0">
                <a:solidFill>
                  <a:srgbClr val="173F43"/>
                </a:solidFill>
                <a:latin typeface="DejaVu Sans"/>
                <a:ea typeface="DejaVu Sans"/>
                <a:cs typeface="DejaVu Sans"/>
              </a:defRPr>
            </a:lvl9pPr>
          </a:lstStyle>
          <a:p xmlns:a="http://schemas.openxmlformats.org/drawingml/2006/main">
            <a:pPr algn="l">
              <a:defRPr sz="2175" b="0">
                <a:solidFill>
                  <a:srgbClr val="173F43"/>
                </a:solidFill>
                <a:latin typeface="DejaVu Sans"/>
                <a:ea typeface="DejaVu Sans"/>
                <a:cs typeface="DejaVu Sans"/>
              </a:defRPr>
            </a:pPr>
            <a:r>
              <a:rPr sz="2175" b="0">
                <a:solidFill>
                  <a:srgbClr val="173F43"/>
                </a:solidFill>
                <a:latin typeface="DejaVu Sans"/>
                <a:ea typeface="DejaVu Sans"/>
                <a:cs typeface="DejaVu Sans"/>
              </a:rPr>
              <a:t>Choose another safe option and give yourself time.</a:t>
            </a:r>
          </a:p>
        </p:txBody>
      </p:sp>
      <p:sp>
        <p:nvSpPr>
          <p:cNvPr id="12" name="text-11">
            <a:extLst xmlns:a="http://schemas.openxmlformats.org/drawingml/2006/main">
              <a:ext uri="{FF2B5EF4-FFF2-40B4-BE49-F238E27FC236}">
                <a16:creationId xmlns:a16="http://schemas.microsoft.com/office/drawing/2014/main" id="{296CB4DB-1414-4356-9BE1-41978C4F2D01}"/>
              </a:ext>
            </a:extLst>
          </p:cNvPr>
          <p:cNvSpPr>
            <a:spLocks xmlns:a="http://schemas.openxmlformats.org/drawingml/2006/main" noGrp="1"/>
          </p:cNvSpPr>
          <p:nvPr/>
        </p:nvSpPr>
        <p:spPr>
          <a:xfrm xmlns:a="http://schemas.openxmlformats.org/drawingml/2006/main">
            <a:off x="609600" y="5543550"/>
            <a:ext cx="109347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725" b="0">
                <a:solidFill>
                  <a:srgbClr val="A95237"/>
                </a:solidFill>
                <a:latin typeface="DejaVu Sans"/>
                <a:ea typeface="DejaVu Sans"/>
                <a:cs typeface="DejaVu Sans"/>
              </a:defRPr>
            </a:defPPr>
            <a:lvl1pPr algn="l">
              <a:defRPr sz="1725" b="0">
                <a:solidFill>
                  <a:srgbClr val="A95237"/>
                </a:solidFill>
                <a:latin typeface="DejaVu Sans"/>
                <a:ea typeface="DejaVu Sans"/>
                <a:cs typeface="DejaVu Sans"/>
              </a:defRPr>
            </a:lvl1pPr>
            <a:lvl2pPr algn="l">
              <a:defRPr sz="1725" b="0">
                <a:solidFill>
                  <a:srgbClr val="A95237"/>
                </a:solidFill>
                <a:latin typeface="DejaVu Sans"/>
                <a:ea typeface="DejaVu Sans"/>
                <a:cs typeface="DejaVu Sans"/>
              </a:defRPr>
            </a:lvl2pPr>
            <a:lvl3pPr algn="l">
              <a:defRPr sz="1725" b="0">
                <a:solidFill>
                  <a:srgbClr val="A95237"/>
                </a:solidFill>
                <a:latin typeface="DejaVu Sans"/>
                <a:ea typeface="DejaVu Sans"/>
                <a:cs typeface="DejaVu Sans"/>
              </a:defRPr>
            </a:lvl3pPr>
            <a:lvl4pPr algn="l">
              <a:defRPr sz="1725" b="0">
                <a:solidFill>
                  <a:srgbClr val="A95237"/>
                </a:solidFill>
                <a:latin typeface="DejaVu Sans"/>
                <a:ea typeface="DejaVu Sans"/>
                <a:cs typeface="DejaVu Sans"/>
              </a:defRPr>
            </a:lvl4pPr>
            <a:lvl5pPr algn="l">
              <a:defRPr sz="1725" b="0">
                <a:solidFill>
                  <a:srgbClr val="A95237"/>
                </a:solidFill>
                <a:latin typeface="DejaVu Sans"/>
                <a:ea typeface="DejaVu Sans"/>
                <a:cs typeface="DejaVu Sans"/>
              </a:defRPr>
            </a:lvl5pPr>
            <a:lvl6pPr algn="l">
              <a:defRPr sz="1725" b="0">
                <a:solidFill>
                  <a:srgbClr val="A95237"/>
                </a:solidFill>
                <a:latin typeface="DejaVu Sans"/>
                <a:ea typeface="DejaVu Sans"/>
                <a:cs typeface="DejaVu Sans"/>
              </a:defRPr>
            </a:lvl6pPr>
            <a:lvl7pPr algn="l">
              <a:defRPr sz="1725" b="0">
                <a:solidFill>
                  <a:srgbClr val="A95237"/>
                </a:solidFill>
                <a:latin typeface="DejaVu Sans"/>
                <a:ea typeface="DejaVu Sans"/>
                <a:cs typeface="DejaVu Sans"/>
              </a:defRPr>
            </a:lvl7pPr>
            <a:lvl8pPr algn="l">
              <a:defRPr sz="1725" b="0">
                <a:solidFill>
                  <a:srgbClr val="A95237"/>
                </a:solidFill>
                <a:latin typeface="DejaVu Sans"/>
                <a:ea typeface="DejaVu Sans"/>
                <a:cs typeface="DejaVu Sans"/>
              </a:defRPr>
            </a:lvl8pPr>
            <a:lvl9pPr algn="l">
              <a:defRPr sz="1725" b="0">
                <a:solidFill>
                  <a:srgbClr val="A95237"/>
                </a:solidFill>
                <a:latin typeface="DejaVu Sans"/>
                <a:ea typeface="DejaVu Sans"/>
                <a:cs typeface="DejaVu Sans"/>
              </a:defRPr>
            </a:lvl9pPr>
          </a:lstStyle>
          <a:p xmlns:a="http://schemas.openxmlformats.org/drawingml/2006/main">
            <a:pPr algn="l">
              <a:defRPr sz="1725" b="0">
                <a:solidFill>
                  <a:srgbClr val="A95237"/>
                </a:solidFill>
                <a:latin typeface="DejaVu Sans"/>
                <a:ea typeface="DejaVu Sans"/>
                <a:cs typeface="DejaVu Sans"/>
              </a:defRPr>
            </a:pPr>
            <a:r>
              <a:rPr sz="1725" b="0">
                <a:solidFill>
                  <a:srgbClr val="A95237"/>
                </a:solidFill>
                <a:latin typeface="DejaVu Sans"/>
                <a:ea typeface="DejaVu Sans"/>
                <a:cs typeface="DejaVu Sans"/>
              </a:rPr>
              <a:t>What practical barrier could a host, employer or community help remove?</a:t>
            </a:r>
          </a:p>
        </p:txBody>
      </p:sp>
    </p:spTree>
    <p:extLst>
      <p:ext uri="{BB962C8B-B14F-4D97-AF65-F5344CB8AC3E}">
        <p14:creationId xmlns:p14="http://schemas.microsoft.com/office/powerpoint/2010/main" val="1725300278"/>
      </p:ext>
    </p:extLst>
  </p:cSld>
</p:sld>
</file>

<file path=ppt/slides/slide21.xml><?xml version="1.0" encoding="utf-8"?>
<p:sld xmlns:p="http://schemas.openxmlformats.org/presentationml/2006/main">
  <p:cSld>
    <p:bg>
      <p:bgPr>
        <a:solidFill xmlns:a="http://schemas.openxmlformats.org/drawingml/2006/main">
          <a:srgbClr val="F7F2E7"/>
        </a:solidFill>
      </p:bgPr>
    </p:bg>
    <p:spTree>
      <p:nvGrpSpPr>
        <p:cNvPr id="1" name=""/>
        <p:cNvGrpSpPr/>
        <p:nvPr/>
      </p:nvGrpSpPr>
      <p:grpSpPr>
        <a:xfrm xmlns:a="http://schemas.openxmlformats.org/drawingml/2006/main"/>
      </p:grpSpPr>
      <p:sp>
        <p:nvSpPr>
          <p:cNvPr id="13" name="text-0">
            <a:extLst xmlns:a="http://schemas.openxmlformats.org/drawingml/2006/main">
              <a:ext uri="{FF2B5EF4-FFF2-40B4-BE49-F238E27FC236}">
                <a16:creationId xmlns:a16="http://schemas.microsoft.com/office/drawing/2014/main" id="{058B5526-2B91-481C-B662-FFB03125D82E}"/>
              </a:ext>
            </a:extLst>
          </p:cNvPr>
          <p:cNvSpPr>
            <a:spLocks xmlns:a="http://schemas.openxmlformats.org/drawingml/2006/main" noGrp="1"/>
          </p:cNvSpPr>
          <p:nvPr/>
        </p:nvSpPr>
        <p:spPr>
          <a:xfrm xmlns:a="http://schemas.openxmlformats.org/drawingml/2006/main">
            <a:off x="609600" y="457200"/>
            <a:ext cx="10953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300" b="1">
                <a:solidFill>
                  <a:srgbClr val="173F43"/>
                </a:solidFill>
                <a:latin typeface="DejaVu Sans"/>
                <a:ea typeface="DejaVu Sans"/>
                <a:cs typeface="DejaVu Sans"/>
              </a:defRPr>
            </a:defPPr>
            <a:lvl1pPr algn="l">
              <a:defRPr sz="3300" b="1">
                <a:solidFill>
                  <a:srgbClr val="173F43"/>
                </a:solidFill>
                <a:latin typeface="DejaVu Sans"/>
                <a:ea typeface="DejaVu Sans"/>
                <a:cs typeface="DejaVu Sans"/>
              </a:defRPr>
            </a:lvl1pPr>
            <a:lvl2pPr algn="l">
              <a:defRPr sz="3300" b="1">
                <a:solidFill>
                  <a:srgbClr val="173F43"/>
                </a:solidFill>
                <a:latin typeface="DejaVu Sans"/>
                <a:ea typeface="DejaVu Sans"/>
                <a:cs typeface="DejaVu Sans"/>
              </a:defRPr>
            </a:lvl2pPr>
            <a:lvl3pPr algn="l">
              <a:defRPr sz="3300" b="1">
                <a:solidFill>
                  <a:srgbClr val="173F43"/>
                </a:solidFill>
                <a:latin typeface="DejaVu Sans"/>
                <a:ea typeface="DejaVu Sans"/>
                <a:cs typeface="DejaVu Sans"/>
              </a:defRPr>
            </a:lvl3pPr>
            <a:lvl4pPr algn="l">
              <a:defRPr sz="3300" b="1">
                <a:solidFill>
                  <a:srgbClr val="173F43"/>
                </a:solidFill>
                <a:latin typeface="DejaVu Sans"/>
                <a:ea typeface="DejaVu Sans"/>
                <a:cs typeface="DejaVu Sans"/>
              </a:defRPr>
            </a:lvl4pPr>
            <a:lvl5pPr algn="l">
              <a:defRPr sz="3300" b="1">
                <a:solidFill>
                  <a:srgbClr val="173F43"/>
                </a:solidFill>
                <a:latin typeface="DejaVu Sans"/>
                <a:ea typeface="DejaVu Sans"/>
                <a:cs typeface="DejaVu Sans"/>
              </a:defRPr>
            </a:lvl5pPr>
            <a:lvl6pPr algn="l">
              <a:defRPr sz="3300" b="1">
                <a:solidFill>
                  <a:srgbClr val="173F43"/>
                </a:solidFill>
                <a:latin typeface="DejaVu Sans"/>
                <a:ea typeface="DejaVu Sans"/>
                <a:cs typeface="DejaVu Sans"/>
              </a:defRPr>
            </a:lvl6pPr>
            <a:lvl7pPr algn="l">
              <a:defRPr sz="3300" b="1">
                <a:solidFill>
                  <a:srgbClr val="173F43"/>
                </a:solidFill>
                <a:latin typeface="DejaVu Sans"/>
                <a:ea typeface="DejaVu Sans"/>
                <a:cs typeface="DejaVu Sans"/>
              </a:defRPr>
            </a:lvl7pPr>
            <a:lvl8pPr algn="l">
              <a:defRPr sz="3300" b="1">
                <a:solidFill>
                  <a:srgbClr val="173F43"/>
                </a:solidFill>
                <a:latin typeface="DejaVu Sans"/>
                <a:ea typeface="DejaVu Sans"/>
                <a:cs typeface="DejaVu Sans"/>
              </a:defRPr>
            </a:lvl8pPr>
            <a:lvl9pPr algn="l">
              <a:defRPr sz="3300" b="1">
                <a:solidFill>
                  <a:srgbClr val="173F43"/>
                </a:solidFill>
                <a:latin typeface="DejaVu Sans"/>
                <a:ea typeface="DejaVu Sans"/>
                <a:cs typeface="DejaVu Sans"/>
              </a:defRPr>
            </a:lvl9pPr>
          </a:lstStyle>
          <a:p xmlns:a="http://schemas.openxmlformats.org/drawingml/2006/main">
            <a:pPr algn="l">
              <a:defRPr sz="3300" b="1">
                <a:solidFill>
                  <a:srgbClr val="173F43"/>
                </a:solidFill>
                <a:latin typeface="DejaVu Sans"/>
                <a:ea typeface="DejaVu Sans"/>
                <a:cs typeface="DejaVu Sans"/>
              </a:defRPr>
            </a:pPr>
            <a:r>
              <a:rPr sz="3300" b="1">
                <a:solidFill>
                  <a:srgbClr val="173F43"/>
                </a:solidFill>
                <a:latin typeface="DejaVu Sans"/>
                <a:ea typeface="DejaVu Sans"/>
                <a:cs typeface="DejaVu Sans"/>
              </a:rPr>
              <a:t>One connection in the next seven days</a:t>
            </a:r>
          </a:p>
        </p:txBody>
      </p:sp>
      <p:sp>
        <p:nvSpPr>
          <p:cNvPr id="2" name="text-1">
            <a:extLst xmlns:a="http://schemas.openxmlformats.org/drawingml/2006/main">
              <a:ext uri="{FF2B5EF4-FFF2-40B4-BE49-F238E27FC236}">
                <a16:creationId xmlns:a16="http://schemas.microsoft.com/office/drawing/2014/main" id="{9B773090-2EBE-45DB-BF85-4841FF28A16E}"/>
              </a:ext>
            </a:extLst>
          </p:cNvPr>
          <p:cNvSpPr>
            <a:spLocks xmlns:a="http://schemas.openxmlformats.org/drawingml/2006/main" noGrp="1"/>
          </p:cNvSpPr>
          <p:nvPr/>
        </p:nvSpPr>
        <p:spPr>
          <a:xfrm xmlns:a="http://schemas.openxmlformats.org/drawingml/2006/main">
            <a:off x="609600" y="6343650"/>
            <a:ext cx="2381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00" b="1">
                <a:solidFill>
                  <a:srgbClr val="52676A"/>
                </a:solidFill>
                <a:latin typeface="DejaVu Sans"/>
                <a:ea typeface="DejaVu Sans"/>
                <a:cs typeface="DejaVu Sans"/>
              </a:defRPr>
            </a:defPPr>
            <a:lvl1pPr algn="l">
              <a:defRPr sz="1200" b="1">
                <a:solidFill>
                  <a:srgbClr val="52676A"/>
                </a:solidFill>
                <a:latin typeface="DejaVu Sans"/>
                <a:ea typeface="DejaVu Sans"/>
                <a:cs typeface="DejaVu Sans"/>
              </a:defRPr>
            </a:lvl1pPr>
            <a:lvl2pPr algn="l">
              <a:defRPr sz="1200" b="1">
                <a:solidFill>
                  <a:srgbClr val="52676A"/>
                </a:solidFill>
                <a:latin typeface="DejaVu Sans"/>
                <a:ea typeface="DejaVu Sans"/>
                <a:cs typeface="DejaVu Sans"/>
              </a:defRPr>
            </a:lvl2pPr>
            <a:lvl3pPr algn="l">
              <a:defRPr sz="1200" b="1">
                <a:solidFill>
                  <a:srgbClr val="52676A"/>
                </a:solidFill>
                <a:latin typeface="DejaVu Sans"/>
                <a:ea typeface="DejaVu Sans"/>
                <a:cs typeface="DejaVu Sans"/>
              </a:defRPr>
            </a:lvl3pPr>
            <a:lvl4pPr algn="l">
              <a:defRPr sz="1200" b="1">
                <a:solidFill>
                  <a:srgbClr val="52676A"/>
                </a:solidFill>
                <a:latin typeface="DejaVu Sans"/>
                <a:ea typeface="DejaVu Sans"/>
                <a:cs typeface="DejaVu Sans"/>
              </a:defRPr>
            </a:lvl4pPr>
            <a:lvl5pPr algn="l">
              <a:defRPr sz="1200" b="1">
                <a:solidFill>
                  <a:srgbClr val="52676A"/>
                </a:solidFill>
                <a:latin typeface="DejaVu Sans"/>
                <a:ea typeface="DejaVu Sans"/>
                <a:cs typeface="DejaVu Sans"/>
              </a:defRPr>
            </a:lvl5pPr>
            <a:lvl6pPr algn="l">
              <a:defRPr sz="1200" b="1">
                <a:solidFill>
                  <a:srgbClr val="52676A"/>
                </a:solidFill>
                <a:latin typeface="DejaVu Sans"/>
                <a:ea typeface="DejaVu Sans"/>
                <a:cs typeface="DejaVu Sans"/>
              </a:defRPr>
            </a:lvl6pPr>
            <a:lvl7pPr algn="l">
              <a:defRPr sz="1200" b="1">
                <a:solidFill>
                  <a:srgbClr val="52676A"/>
                </a:solidFill>
                <a:latin typeface="DejaVu Sans"/>
                <a:ea typeface="DejaVu Sans"/>
                <a:cs typeface="DejaVu Sans"/>
              </a:defRPr>
            </a:lvl7pPr>
            <a:lvl8pPr algn="l">
              <a:defRPr sz="1200" b="1">
                <a:solidFill>
                  <a:srgbClr val="52676A"/>
                </a:solidFill>
                <a:latin typeface="DejaVu Sans"/>
                <a:ea typeface="DejaVu Sans"/>
                <a:cs typeface="DejaVu Sans"/>
              </a:defRPr>
            </a:lvl8pPr>
            <a:lvl9pPr algn="l">
              <a:defRPr sz="1200" b="1">
                <a:solidFill>
                  <a:srgbClr val="52676A"/>
                </a:solidFill>
                <a:latin typeface="DejaVu Sans"/>
                <a:ea typeface="DejaVu Sans"/>
                <a:cs typeface="DejaVu Sans"/>
              </a:defRPr>
            </a:lvl9pPr>
          </a:lstStyle>
          <a:p xmlns:a="http://schemas.openxmlformats.org/drawingml/2006/main">
            <a:pPr algn="l">
              <a:defRPr sz="1200" b="1">
                <a:solidFill>
                  <a:srgbClr val="52676A"/>
                </a:solidFill>
                <a:latin typeface="DejaVu Sans"/>
                <a:ea typeface="DejaVu Sans"/>
                <a:cs typeface="DejaVu Sans"/>
              </a:defRPr>
            </a:pPr>
            <a:r>
              <a:rPr sz="1200" b="1">
                <a:solidFill>
                  <a:srgbClr val="52676A"/>
                </a:solidFill>
                <a:latin typeface="DejaVu Sans"/>
                <a:ea typeface="DejaVu Sans"/>
                <a:cs typeface="DejaVu Sans"/>
              </a:rPr>
              <a:t>SAWUBONA</a:t>
            </a:r>
          </a:p>
        </p:txBody>
      </p:sp>
      <p:sp>
        <p:nvSpPr>
          <p:cNvPr id="3" name="text-2">
            <a:extLst xmlns:a="http://schemas.openxmlformats.org/drawingml/2006/main">
              <a:ext uri="{FF2B5EF4-FFF2-40B4-BE49-F238E27FC236}">
                <a16:creationId xmlns:a16="http://schemas.microsoft.com/office/drawing/2014/main" id="{2E927E17-21BD-470A-BBD1-7C50DF950F8F}"/>
              </a:ext>
            </a:extLst>
          </p:cNvPr>
          <p:cNvSpPr>
            <a:spLocks xmlns:a="http://schemas.openxmlformats.org/drawingml/2006/main" noGrp="1"/>
          </p:cNvSpPr>
          <p:nvPr/>
        </p:nvSpPr>
        <p:spPr>
          <a:xfrm xmlns:a="http://schemas.openxmlformats.org/drawingml/2006/main">
            <a:off x="11049000" y="6343650"/>
            <a:ext cx="5334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1200" b="0">
                <a:solidFill>
                  <a:srgbClr val="52676A"/>
                </a:solidFill>
                <a:latin typeface="DejaVu Sans"/>
                <a:ea typeface="DejaVu Sans"/>
                <a:cs typeface="DejaVu Sans"/>
              </a:defRPr>
            </a:defPPr>
            <a:lvl1pPr algn="r">
              <a:defRPr sz="1200" b="0">
                <a:solidFill>
                  <a:srgbClr val="52676A"/>
                </a:solidFill>
                <a:latin typeface="DejaVu Sans"/>
                <a:ea typeface="DejaVu Sans"/>
                <a:cs typeface="DejaVu Sans"/>
              </a:defRPr>
            </a:lvl1pPr>
            <a:lvl2pPr algn="r">
              <a:defRPr sz="1200" b="0">
                <a:solidFill>
                  <a:srgbClr val="52676A"/>
                </a:solidFill>
                <a:latin typeface="DejaVu Sans"/>
                <a:ea typeface="DejaVu Sans"/>
                <a:cs typeface="DejaVu Sans"/>
              </a:defRPr>
            </a:lvl2pPr>
            <a:lvl3pPr algn="r">
              <a:defRPr sz="1200" b="0">
                <a:solidFill>
                  <a:srgbClr val="52676A"/>
                </a:solidFill>
                <a:latin typeface="DejaVu Sans"/>
                <a:ea typeface="DejaVu Sans"/>
                <a:cs typeface="DejaVu Sans"/>
              </a:defRPr>
            </a:lvl3pPr>
            <a:lvl4pPr algn="r">
              <a:defRPr sz="1200" b="0">
                <a:solidFill>
                  <a:srgbClr val="52676A"/>
                </a:solidFill>
                <a:latin typeface="DejaVu Sans"/>
                <a:ea typeface="DejaVu Sans"/>
                <a:cs typeface="DejaVu Sans"/>
              </a:defRPr>
            </a:lvl4pPr>
            <a:lvl5pPr algn="r">
              <a:defRPr sz="1200" b="0">
                <a:solidFill>
                  <a:srgbClr val="52676A"/>
                </a:solidFill>
                <a:latin typeface="DejaVu Sans"/>
                <a:ea typeface="DejaVu Sans"/>
                <a:cs typeface="DejaVu Sans"/>
              </a:defRPr>
            </a:lvl5pPr>
            <a:lvl6pPr algn="r">
              <a:defRPr sz="1200" b="0">
                <a:solidFill>
                  <a:srgbClr val="52676A"/>
                </a:solidFill>
                <a:latin typeface="DejaVu Sans"/>
                <a:ea typeface="DejaVu Sans"/>
                <a:cs typeface="DejaVu Sans"/>
              </a:defRPr>
            </a:lvl6pPr>
            <a:lvl7pPr algn="r">
              <a:defRPr sz="1200" b="0">
                <a:solidFill>
                  <a:srgbClr val="52676A"/>
                </a:solidFill>
                <a:latin typeface="DejaVu Sans"/>
                <a:ea typeface="DejaVu Sans"/>
                <a:cs typeface="DejaVu Sans"/>
              </a:defRPr>
            </a:lvl7pPr>
            <a:lvl8pPr algn="r">
              <a:defRPr sz="1200" b="0">
                <a:solidFill>
                  <a:srgbClr val="52676A"/>
                </a:solidFill>
                <a:latin typeface="DejaVu Sans"/>
                <a:ea typeface="DejaVu Sans"/>
                <a:cs typeface="DejaVu Sans"/>
              </a:defRPr>
            </a:lvl8pPr>
            <a:lvl9pPr algn="r">
              <a:defRPr sz="1200" b="0">
                <a:solidFill>
                  <a:srgbClr val="52676A"/>
                </a:solidFill>
                <a:latin typeface="DejaVu Sans"/>
                <a:ea typeface="DejaVu Sans"/>
                <a:cs typeface="DejaVu Sans"/>
              </a:defRPr>
            </a:lvl9pPr>
          </a:lstStyle>
          <a:p xmlns:a="http://schemas.openxmlformats.org/drawingml/2006/main">
            <a:pPr algn="r">
              <a:defRPr sz="1200" b="0">
                <a:solidFill>
                  <a:srgbClr val="52676A"/>
                </a:solidFill>
                <a:latin typeface="DejaVu Sans"/>
                <a:ea typeface="DejaVu Sans"/>
                <a:cs typeface="DejaVu Sans"/>
              </a:defRPr>
            </a:pPr>
            <a:r>
              <a:rPr sz="1200" b="0">
                <a:solidFill>
                  <a:srgbClr val="52676A"/>
                </a:solidFill>
                <a:latin typeface="DejaVu Sans"/>
                <a:ea typeface="DejaVu Sans"/>
                <a:cs typeface="DejaVu Sans"/>
              </a:rPr>
              <a:t>21</a:t>
            </a:r>
          </a:p>
        </p:txBody>
      </p:sp>
      <p:sp>
        <p:nvSpPr>
          <p:cNvPr id="4" name="text-3">
            <a:extLst xmlns:a="http://schemas.openxmlformats.org/drawingml/2006/main">
              <a:ext uri="{FF2B5EF4-FFF2-40B4-BE49-F238E27FC236}">
                <a16:creationId xmlns:a16="http://schemas.microsoft.com/office/drawing/2014/main" id="{A1CE2A88-508C-4ABD-AD7E-696E7785FBCA}"/>
              </a:ext>
            </a:extLst>
          </p:cNvPr>
          <p:cNvSpPr>
            <a:spLocks xmlns:a="http://schemas.openxmlformats.org/drawingml/2006/main" noGrp="1"/>
          </p:cNvSpPr>
          <p:nvPr/>
        </p:nvSpPr>
        <p:spPr>
          <a:xfrm xmlns:a="http://schemas.openxmlformats.org/drawingml/2006/main">
            <a:off x="609600" y="1619250"/>
            <a:ext cx="3238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875" b="1">
                <a:solidFill>
                  <a:srgbClr val="A95237"/>
                </a:solidFill>
                <a:latin typeface="DejaVu Sans"/>
                <a:ea typeface="DejaVu Sans"/>
                <a:cs typeface="DejaVu Sans"/>
              </a:defRPr>
            </a:defPPr>
            <a:lvl1pPr algn="l">
              <a:defRPr sz="1875" b="1">
                <a:solidFill>
                  <a:srgbClr val="A95237"/>
                </a:solidFill>
                <a:latin typeface="DejaVu Sans"/>
                <a:ea typeface="DejaVu Sans"/>
                <a:cs typeface="DejaVu Sans"/>
              </a:defRPr>
            </a:lvl1pPr>
            <a:lvl2pPr algn="l">
              <a:defRPr sz="1875" b="1">
                <a:solidFill>
                  <a:srgbClr val="A95237"/>
                </a:solidFill>
                <a:latin typeface="DejaVu Sans"/>
                <a:ea typeface="DejaVu Sans"/>
                <a:cs typeface="DejaVu Sans"/>
              </a:defRPr>
            </a:lvl2pPr>
            <a:lvl3pPr algn="l">
              <a:defRPr sz="1875" b="1">
                <a:solidFill>
                  <a:srgbClr val="A95237"/>
                </a:solidFill>
                <a:latin typeface="DejaVu Sans"/>
                <a:ea typeface="DejaVu Sans"/>
                <a:cs typeface="DejaVu Sans"/>
              </a:defRPr>
            </a:lvl3pPr>
            <a:lvl4pPr algn="l">
              <a:defRPr sz="1875" b="1">
                <a:solidFill>
                  <a:srgbClr val="A95237"/>
                </a:solidFill>
                <a:latin typeface="DejaVu Sans"/>
                <a:ea typeface="DejaVu Sans"/>
                <a:cs typeface="DejaVu Sans"/>
              </a:defRPr>
            </a:lvl4pPr>
            <a:lvl5pPr algn="l">
              <a:defRPr sz="1875" b="1">
                <a:solidFill>
                  <a:srgbClr val="A95237"/>
                </a:solidFill>
                <a:latin typeface="DejaVu Sans"/>
                <a:ea typeface="DejaVu Sans"/>
                <a:cs typeface="DejaVu Sans"/>
              </a:defRPr>
            </a:lvl5pPr>
            <a:lvl6pPr algn="l">
              <a:defRPr sz="1875" b="1">
                <a:solidFill>
                  <a:srgbClr val="A95237"/>
                </a:solidFill>
                <a:latin typeface="DejaVu Sans"/>
                <a:ea typeface="DejaVu Sans"/>
                <a:cs typeface="DejaVu Sans"/>
              </a:defRPr>
            </a:lvl6pPr>
            <a:lvl7pPr algn="l">
              <a:defRPr sz="1875" b="1">
                <a:solidFill>
                  <a:srgbClr val="A95237"/>
                </a:solidFill>
                <a:latin typeface="DejaVu Sans"/>
                <a:ea typeface="DejaVu Sans"/>
                <a:cs typeface="DejaVu Sans"/>
              </a:defRPr>
            </a:lvl7pPr>
            <a:lvl8pPr algn="l">
              <a:defRPr sz="1875" b="1">
                <a:solidFill>
                  <a:srgbClr val="A95237"/>
                </a:solidFill>
                <a:latin typeface="DejaVu Sans"/>
                <a:ea typeface="DejaVu Sans"/>
                <a:cs typeface="DejaVu Sans"/>
              </a:defRPr>
            </a:lvl8pPr>
            <a:lvl9pPr algn="l">
              <a:defRPr sz="1875" b="1">
                <a:solidFill>
                  <a:srgbClr val="A95237"/>
                </a:solidFill>
                <a:latin typeface="DejaVu Sans"/>
                <a:ea typeface="DejaVu Sans"/>
                <a:cs typeface="DejaVu Sans"/>
              </a:defRPr>
            </a:lvl9pPr>
          </a:lstStyle>
          <a:p xmlns:a="http://schemas.openxmlformats.org/drawingml/2006/main">
            <a:pPr algn="l">
              <a:defRPr sz="1875" b="1">
                <a:solidFill>
                  <a:srgbClr val="A95237"/>
                </a:solidFill>
                <a:latin typeface="DejaVu Sans"/>
                <a:ea typeface="DejaVu Sans"/>
                <a:cs typeface="DejaVu Sans"/>
              </a:defRPr>
            </a:pPr>
            <a:r>
              <a:rPr sz="1875" b="1">
                <a:solidFill>
                  <a:srgbClr val="A95237"/>
                </a:solidFill>
                <a:latin typeface="DejaVu Sans"/>
                <a:ea typeface="DejaVu Sans"/>
                <a:cs typeface="DejaVu Sans"/>
              </a:rPr>
              <a:t>WHO OR WHERE?</a:t>
            </a:r>
          </a:p>
        </p:txBody>
      </p:sp>
      <p:sp>
        <p:nvSpPr>
          <p:cNvPr id="5" name="text-4">
            <a:extLst xmlns:a="http://schemas.openxmlformats.org/drawingml/2006/main">
              <a:ext uri="{FF2B5EF4-FFF2-40B4-BE49-F238E27FC236}">
                <a16:creationId xmlns:a16="http://schemas.microsoft.com/office/drawing/2014/main" id="{B8EBFCD4-977B-41DC-92C1-64648127D20B}"/>
              </a:ext>
            </a:extLst>
          </p:cNvPr>
          <p:cNvSpPr>
            <a:spLocks xmlns:a="http://schemas.openxmlformats.org/drawingml/2006/main" noGrp="1"/>
          </p:cNvSpPr>
          <p:nvPr/>
        </p:nvSpPr>
        <p:spPr>
          <a:xfrm xmlns:a="http://schemas.openxmlformats.org/drawingml/2006/main">
            <a:off x="4143375" y="1619250"/>
            <a:ext cx="733425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325" b="0">
                <a:solidFill>
                  <a:srgbClr val="173F43"/>
                </a:solidFill>
                <a:latin typeface="DejaVu Sans"/>
                <a:ea typeface="DejaVu Sans"/>
                <a:cs typeface="DejaVu Sans"/>
              </a:defRPr>
            </a:defPPr>
            <a:lvl1pPr algn="l">
              <a:defRPr sz="2325" b="0">
                <a:solidFill>
                  <a:srgbClr val="173F43"/>
                </a:solidFill>
                <a:latin typeface="DejaVu Sans"/>
                <a:ea typeface="DejaVu Sans"/>
                <a:cs typeface="DejaVu Sans"/>
              </a:defRPr>
            </a:lvl1pPr>
            <a:lvl2pPr algn="l">
              <a:defRPr sz="2325" b="0">
                <a:solidFill>
                  <a:srgbClr val="173F43"/>
                </a:solidFill>
                <a:latin typeface="DejaVu Sans"/>
                <a:ea typeface="DejaVu Sans"/>
                <a:cs typeface="DejaVu Sans"/>
              </a:defRPr>
            </a:lvl2pPr>
            <a:lvl3pPr algn="l">
              <a:defRPr sz="2325" b="0">
                <a:solidFill>
                  <a:srgbClr val="173F43"/>
                </a:solidFill>
                <a:latin typeface="DejaVu Sans"/>
                <a:ea typeface="DejaVu Sans"/>
                <a:cs typeface="DejaVu Sans"/>
              </a:defRPr>
            </a:lvl3pPr>
            <a:lvl4pPr algn="l">
              <a:defRPr sz="2325" b="0">
                <a:solidFill>
                  <a:srgbClr val="173F43"/>
                </a:solidFill>
                <a:latin typeface="DejaVu Sans"/>
                <a:ea typeface="DejaVu Sans"/>
                <a:cs typeface="DejaVu Sans"/>
              </a:defRPr>
            </a:lvl4pPr>
            <a:lvl5pPr algn="l">
              <a:defRPr sz="2325" b="0">
                <a:solidFill>
                  <a:srgbClr val="173F43"/>
                </a:solidFill>
                <a:latin typeface="DejaVu Sans"/>
                <a:ea typeface="DejaVu Sans"/>
                <a:cs typeface="DejaVu Sans"/>
              </a:defRPr>
            </a:lvl5pPr>
            <a:lvl6pPr algn="l">
              <a:defRPr sz="2325" b="0">
                <a:solidFill>
                  <a:srgbClr val="173F43"/>
                </a:solidFill>
                <a:latin typeface="DejaVu Sans"/>
                <a:ea typeface="DejaVu Sans"/>
                <a:cs typeface="DejaVu Sans"/>
              </a:defRPr>
            </a:lvl6pPr>
            <a:lvl7pPr algn="l">
              <a:defRPr sz="2325" b="0">
                <a:solidFill>
                  <a:srgbClr val="173F43"/>
                </a:solidFill>
                <a:latin typeface="DejaVu Sans"/>
                <a:ea typeface="DejaVu Sans"/>
                <a:cs typeface="DejaVu Sans"/>
              </a:defRPr>
            </a:lvl7pPr>
            <a:lvl8pPr algn="l">
              <a:defRPr sz="2325" b="0">
                <a:solidFill>
                  <a:srgbClr val="173F43"/>
                </a:solidFill>
                <a:latin typeface="DejaVu Sans"/>
                <a:ea typeface="DejaVu Sans"/>
                <a:cs typeface="DejaVu Sans"/>
              </a:defRPr>
            </a:lvl8pPr>
            <a:lvl9pPr algn="l">
              <a:defRPr sz="2325" b="0">
                <a:solidFill>
                  <a:srgbClr val="173F43"/>
                </a:solidFill>
                <a:latin typeface="DejaVu Sans"/>
                <a:ea typeface="DejaVu Sans"/>
                <a:cs typeface="DejaVu Sans"/>
              </a:defRPr>
            </a:lvl9pPr>
          </a:lstStyle>
          <a:p xmlns:a="http://schemas.openxmlformats.org/drawingml/2006/main">
            <a:pPr algn="l">
              <a:defRPr sz="2325" b="0">
                <a:solidFill>
                  <a:srgbClr val="173F43"/>
                </a:solidFill>
                <a:latin typeface="DejaVu Sans"/>
                <a:ea typeface="DejaVu Sans"/>
                <a:cs typeface="DejaVu Sans"/>
              </a:defRPr>
            </a:pPr>
            <a:r>
              <a:rPr sz="2325" b="0">
                <a:solidFill>
                  <a:srgbClr val="173F43"/>
                </a:solidFill>
                <a:latin typeface="DejaVu Sans"/>
                <a:ea typeface="DejaVu Sans"/>
                <a:cs typeface="DejaVu Sans"/>
              </a:rPr>
              <a:t>A safe person, group or service.</a:t>
            </a:r>
          </a:p>
        </p:txBody>
      </p:sp>
      <p:sp>
        <p:nvSpPr>
          <p:cNvPr id="6" name="text-5">
            <a:extLst xmlns:a="http://schemas.openxmlformats.org/drawingml/2006/main">
              <a:ext uri="{FF2B5EF4-FFF2-40B4-BE49-F238E27FC236}">
                <a16:creationId xmlns:a16="http://schemas.microsoft.com/office/drawing/2014/main" id="{C83CD61F-B7CE-44EF-BC03-A55CC599CD10}"/>
              </a:ext>
            </a:extLst>
          </p:cNvPr>
          <p:cNvSpPr>
            <a:spLocks xmlns:a="http://schemas.openxmlformats.org/drawingml/2006/main" noGrp="1"/>
          </p:cNvSpPr>
          <p:nvPr/>
        </p:nvSpPr>
        <p:spPr>
          <a:xfrm xmlns:a="http://schemas.openxmlformats.org/drawingml/2006/main">
            <a:off x="609600" y="2514600"/>
            <a:ext cx="3238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875" b="1">
                <a:solidFill>
                  <a:srgbClr val="A95237"/>
                </a:solidFill>
                <a:latin typeface="DejaVu Sans"/>
                <a:ea typeface="DejaVu Sans"/>
                <a:cs typeface="DejaVu Sans"/>
              </a:defRPr>
            </a:defPPr>
            <a:lvl1pPr algn="l">
              <a:defRPr sz="1875" b="1">
                <a:solidFill>
                  <a:srgbClr val="A95237"/>
                </a:solidFill>
                <a:latin typeface="DejaVu Sans"/>
                <a:ea typeface="DejaVu Sans"/>
                <a:cs typeface="DejaVu Sans"/>
              </a:defRPr>
            </a:lvl1pPr>
            <a:lvl2pPr algn="l">
              <a:defRPr sz="1875" b="1">
                <a:solidFill>
                  <a:srgbClr val="A95237"/>
                </a:solidFill>
                <a:latin typeface="DejaVu Sans"/>
                <a:ea typeface="DejaVu Sans"/>
                <a:cs typeface="DejaVu Sans"/>
              </a:defRPr>
            </a:lvl2pPr>
            <a:lvl3pPr algn="l">
              <a:defRPr sz="1875" b="1">
                <a:solidFill>
                  <a:srgbClr val="A95237"/>
                </a:solidFill>
                <a:latin typeface="DejaVu Sans"/>
                <a:ea typeface="DejaVu Sans"/>
                <a:cs typeface="DejaVu Sans"/>
              </a:defRPr>
            </a:lvl3pPr>
            <a:lvl4pPr algn="l">
              <a:defRPr sz="1875" b="1">
                <a:solidFill>
                  <a:srgbClr val="A95237"/>
                </a:solidFill>
                <a:latin typeface="DejaVu Sans"/>
                <a:ea typeface="DejaVu Sans"/>
                <a:cs typeface="DejaVu Sans"/>
              </a:defRPr>
            </a:lvl4pPr>
            <a:lvl5pPr algn="l">
              <a:defRPr sz="1875" b="1">
                <a:solidFill>
                  <a:srgbClr val="A95237"/>
                </a:solidFill>
                <a:latin typeface="DejaVu Sans"/>
                <a:ea typeface="DejaVu Sans"/>
                <a:cs typeface="DejaVu Sans"/>
              </a:defRPr>
            </a:lvl5pPr>
            <a:lvl6pPr algn="l">
              <a:defRPr sz="1875" b="1">
                <a:solidFill>
                  <a:srgbClr val="A95237"/>
                </a:solidFill>
                <a:latin typeface="DejaVu Sans"/>
                <a:ea typeface="DejaVu Sans"/>
                <a:cs typeface="DejaVu Sans"/>
              </a:defRPr>
            </a:lvl6pPr>
            <a:lvl7pPr algn="l">
              <a:defRPr sz="1875" b="1">
                <a:solidFill>
                  <a:srgbClr val="A95237"/>
                </a:solidFill>
                <a:latin typeface="DejaVu Sans"/>
                <a:ea typeface="DejaVu Sans"/>
                <a:cs typeface="DejaVu Sans"/>
              </a:defRPr>
            </a:lvl7pPr>
            <a:lvl8pPr algn="l">
              <a:defRPr sz="1875" b="1">
                <a:solidFill>
                  <a:srgbClr val="A95237"/>
                </a:solidFill>
                <a:latin typeface="DejaVu Sans"/>
                <a:ea typeface="DejaVu Sans"/>
                <a:cs typeface="DejaVu Sans"/>
              </a:defRPr>
            </a:lvl8pPr>
            <a:lvl9pPr algn="l">
              <a:defRPr sz="1875" b="1">
                <a:solidFill>
                  <a:srgbClr val="A95237"/>
                </a:solidFill>
                <a:latin typeface="DejaVu Sans"/>
                <a:ea typeface="DejaVu Sans"/>
                <a:cs typeface="DejaVu Sans"/>
              </a:defRPr>
            </a:lvl9pPr>
          </a:lstStyle>
          <a:p xmlns:a="http://schemas.openxmlformats.org/drawingml/2006/main">
            <a:pPr algn="l">
              <a:defRPr sz="1875" b="1">
                <a:solidFill>
                  <a:srgbClr val="A95237"/>
                </a:solidFill>
                <a:latin typeface="DejaVu Sans"/>
                <a:ea typeface="DejaVu Sans"/>
                <a:cs typeface="DejaVu Sans"/>
              </a:defRPr>
            </a:pPr>
            <a:r>
              <a:rPr sz="1875" b="1">
                <a:solidFill>
                  <a:srgbClr val="A95237"/>
                </a:solidFill>
                <a:latin typeface="DejaVu Sans"/>
                <a:ea typeface="DejaVu Sans"/>
                <a:cs typeface="DejaVu Sans"/>
              </a:rPr>
              <a:t>WHAT AND WHEN?</a:t>
            </a:r>
          </a:p>
        </p:txBody>
      </p:sp>
      <p:sp>
        <p:nvSpPr>
          <p:cNvPr id="7" name="text-6">
            <a:extLst xmlns:a="http://schemas.openxmlformats.org/drawingml/2006/main">
              <a:ext uri="{FF2B5EF4-FFF2-40B4-BE49-F238E27FC236}">
                <a16:creationId xmlns:a16="http://schemas.microsoft.com/office/drawing/2014/main" id="{D97A2CDD-D45B-4B6D-A240-3C40FE678FE7}"/>
              </a:ext>
            </a:extLst>
          </p:cNvPr>
          <p:cNvSpPr>
            <a:spLocks xmlns:a="http://schemas.openxmlformats.org/drawingml/2006/main" noGrp="1"/>
          </p:cNvSpPr>
          <p:nvPr/>
        </p:nvSpPr>
        <p:spPr>
          <a:xfrm xmlns:a="http://schemas.openxmlformats.org/drawingml/2006/main">
            <a:off x="4143375" y="2514600"/>
            <a:ext cx="733425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325" b="0">
                <a:solidFill>
                  <a:srgbClr val="173F43"/>
                </a:solidFill>
                <a:latin typeface="DejaVu Sans"/>
                <a:ea typeface="DejaVu Sans"/>
                <a:cs typeface="DejaVu Sans"/>
              </a:defRPr>
            </a:defPPr>
            <a:lvl1pPr algn="l">
              <a:defRPr sz="2325" b="0">
                <a:solidFill>
                  <a:srgbClr val="173F43"/>
                </a:solidFill>
                <a:latin typeface="DejaVu Sans"/>
                <a:ea typeface="DejaVu Sans"/>
                <a:cs typeface="DejaVu Sans"/>
              </a:defRPr>
            </a:lvl1pPr>
            <a:lvl2pPr algn="l">
              <a:defRPr sz="2325" b="0">
                <a:solidFill>
                  <a:srgbClr val="173F43"/>
                </a:solidFill>
                <a:latin typeface="DejaVu Sans"/>
                <a:ea typeface="DejaVu Sans"/>
                <a:cs typeface="DejaVu Sans"/>
              </a:defRPr>
            </a:lvl2pPr>
            <a:lvl3pPr algn="l">
              <a:defRPr sz="2325" b="0">
                <a:solidFill>
                  <a:srgbClr val="173F43"/>
                </a:solidFill>
                <a:latin typeface="DejaVu Sans"/>
                <a:ea typeface="DejaVu Sans"/>
                <a:cs typeface="DejaVu Sans"/>
              </a:defRPr>
            </a:lvl3pPr>
            <a:lvl4pPr algn="l">
              <a:defRPr sz="2325" b="0">
                <a:solidFill>
                  <a:srgbClr val="173F43"/>
                </a:solidFill>
                <a:latin typeface="DejaVu Sans"/>
                <a:ea typeface="DejaVu Sans"/>
                <a:cs typeface="DejaVu Sans"/>
              </a:defRPr>
            </a:lvl4pPr>
            <a:lvl5pPr algn="l">
              <a:defRPr sz="2325" b="0">
                <a:solidFill>
                  <a:srgbClr val="173F43"/>
                </a:solidFill>
                <a:latin typeface="DejaVu Sans"/>
                <a:ea typeface="DejaVu Sans"/>
                <a:cs typeface="DejaVu Sans"/>
              </a:defRPr>
            </a:lvl5pPr>
            <a:lvl6pPr algn="l">
              <a:defRPr sz="2325" b="0">
                <a:solidFill>
                  <a:srgbClr val="173F43"/>
                </a:solidFill>
                <a:latin typeface="DejaVu Sans"/>
                <a:ea typeface="DejaVu Sans"/>
                <a:cs typeface="DejaVu Sans"/>
              </a:defRPr>
            </a:lvl6pPr>
            <a:lvl7pPr algn="l">
              <a:defRPr sz="2325" b="0">
                <a:solidFill>
                  <a:srgbClr val="173F43"/>
                </a:solidFill>
                <a:latin typeface="DejaVu Sans"/>
                <a:ea typeface="DejaVu Sans"/>
                <a:cs typeface="DejaVu Sans"/>
              </a:defRPr>
            </a:lvl7pPr>
            <a:lvl8pPr algn="l">
              <a:defRPr sz="2325" b="0">
                <a:solidFill>
                  <a:srgbClr val="173F43"/>
                </a:solidFill>
                <a:latin typeface="DejaVu Sans"/>
                <a:ea typeface="DejaVu Sans"/>
                <a:cs typeface="DejaVu Sans"/>
              </a:defRPr>
            </a:lvl8pPr>
            <a:lvl9pPr algn="l">
              <a:defRPr sz="2325" b="0">
                <a:solidFill>
                  <a:srgbClr val="173F43"/>
                </a:solidFill>
                <a:latin typeface="DejaVu Sans"/>
                <a:ea typeface="DejaVu Sans"/>
                <a:cs typeface="DejaVu Sans"/>
              </a:defRPr>
            </a:lvl9pPr>
          </a:lstStyle>
          <a:p xmlns:a="http://schemas.openxmlformats.org/drawingml/2006/main">
            <a:pPr algn="l">
              <a:defRPr sz="2325" b="0">
                <a:solidFill>
                  <a:srgbClr val="173F43"/>
                </a:solidFill>
                <a:latin typeface="DejaVu Sans"/>
                <a:ea typeface="DejaVu Sans"/>
                <a:cs typeface="DejaVu Sans"/>
              </a:defRPr>
            </a:pPr>
            <a:r>
              <a:rPr sz="2325" b="0">
                <a:solidFill>
                  <a:srgbClr val="173F43"/>
                </a:solidFill>
                <a:latin typeface="DejaVu Sans"/>
                <a:ea typeface="DejaVu Sans"/>
                <a:cs typeface="DejaVu Sans"/>
              </a:rPr>
              <a:t>One specific, manageable invitation.</a:t>
            </a:r>
          </a:p>
        </p:txBody>
      </p:sp>
      <p:sp>
        <p:nvSpPr>
          <p:cNvPr id="8" name="text-7">
            <a:extLst xmlns:a="http://schemas.openxmlformats.org/drawingml/2006/main">
              <a:ext uri="{FF2B5EF4-FFF2-40B4-BE49-F238E27FC236}">
                <a16:creationId xmlns:a16="http://schemas.microsoft.com/office/drawing/2014/main" id="{F0A7BED4-78C3-40EA-B26A-4422FF4AB37D}"/>
              </a:ext>
            </a:extLst>
          </p:cNvPr>
          <p:cNvSpPr>
            <a:spLocks xmlns:a="http://schemas.openxmlformats.org/drawingml/2006/main" noGrp="1"/>
          </p:cNvSpPr>
          <p:nvPr/>
        </p:nvSpPr>
        <p:spPr>
          <a:xfrm xmlns:a="http://schemas.openxmlformats.org/drawingml/2006/main">
            <a:off x="609600" y="3409950"/>
            <a:ext cx="3238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875" b="1">
                <a:solidFill>
                  <a:srgbClr val="A95237"/>
                </a:solidFill>
                <a:latin typeface="DejaVu Sans"/>
                <a:ea typeface="DejaVu Sans"/>
                <a:cs typeface="DejaVu Sans"/>
              </a:defRPr>
            </a:defPPr>
            <a:lvl1pPr algn="l">
              <a:defRPr sz="1875" b="1">
                <a:solidFill>
                  <a:srgbClr val="A95237"/>
                </a:solidFill>
                <a:latin typeface="DejaVu Sans"/>
                <a:ea typeface="DejaVu Sans"/>
                <a:cs typeface="DejaVu Sans"/>
              </a:defRPr>
            </a:lvl1pPr>
            <a:lvl2pPr algn="l">
              <a:defRPr sz="1875" b="1">
                <a:solidFill>
                  <a:srgbClr val="A95237"/>
                </a:solidFill>
                <a:latin typeface="DejaVu Sans"/>
                <a:ea typeface="DejaVu Sans"/>
                <a:cs typeface="DejaVu Sans"/>
              </a:defRPr>
            </a:lvl2pPr>
            <a:lvl3pPr algn="l">
              <a:defRPr sz="1875" b="1">
                <a:solidFill>
                  <a:srgbClr val="A95237"/>
                </a:solidFill>
                <a:latin typeface="DejaVu Sans"/>
                <a:ea typeface="DejaVu Sans"/>
                <a:cs typeface="DejaVu Sans"/>
              </a:defRPr>
            </a:lvl3pPr>
            <a:lvl4pPr algn="l">
              <a:defRPr sz="1875" b="1">
                <a:solidFill>
                  <a:srgbClr val="A95237"/>
                </a:solidFill>
                <a:latin typeface="DejaVu Sans"/>
                <a:ea typeface="DejaVu Sans"/>
                <a:cs typeface="DejaVu Sans"/>
              </a:defRPr>
            </a:lvl4pPr>
            <a:lvl5pPr algn="l">
              <a:defRPr sz="1875" b="1">
                <a:solidFill>
                  <a:srgbClr val="A95237"/>
                </a:solidFill>
                <a:latin typeface="DejaVu Sans"/>
                <a:ea typeface="DejaVu Sans"/>
                <a:cs typeface="DejaVu Sans"/>
              </a:defRPr>
            </a:lvl5pPr>
            <a:lvl6pPr algn="l">
              <a:defRPr sz="1875" b="1">
                <a:solidFill>
                  <a:srgbClr val="A95237"/>
                </a:solidFill>
                <a:latin typeface="DejaVu Sans"/>
                <a:ea typeface="DejaVu Sans"/>
                <a:cs typeface="DejaVu Sans"/>
              </a:defRPr>
            </a:lvl6pPr>
            <a:lvl7pPr algn="l">
              <a:defRPr sz="1875" b="1">
                <a:solidFill>
                  <a:srgbClr val="A95237"/>
                </a:solidFill>
                <a:latin typeface="DejaVu Sans"/>
                <a:ea typeface="DejaVu Sans"/>
                <a:cs typeface="DejaVu Sans"/>
              </a:defRPr>
            </a:lvl7pPr>
            <a:lvl8pPr algn="l">
              <a:defRPr sz="1875" b="1">
                <a:solidFill>
                  <a:srgbClr val="A95237"/>
                </a:solidFill>
                <a:latin typeface="DejaVu Sans"/>
                <a:ea typeface="DejaVu Sans"/>
                <a:cs typeface="DejaVu Sans"/>
              </a:defRPr>
            </a:lvl8pPr>
            <a:lvl9pPr algn="l">
              <a:defRPr sz="1875" b="1">
                <a:solidFill>
                  <a:srgbClr val="A95237"/>
                </a:solidFill>
                <a:latin typeface="DejaVu Sans"/>
                <a:ea typeface="DejaVu Sans"/>
                <a:cs typeface="DejaVu Sans"/>
              </a:defRPr>
            </a:lvl9pPr>
          </a:lstStyle>
          <a:p xmlns:a="http://schemas.openxmlformats.org/drawingml/2006/main">
            <a:pPr algn="l">
              <a:defRPr sz="1875" b="1">
                <a:solidFill>
                  <a:srgbClr val="A95237"/>
                </a:solidFill>
                <a:latin typeface="DejaVu Sans"/>
                <a:ea typeface="DejaVu Sans"/>
                <a:cs typeface="DejaVu Sans"/>
              </a:defRPr>
            </a:pPr>
            <a:r>
              <a:rPr sz="1875" b="1">
                <a:solidFill>
                  <a:srgbClr val="A95237"/>
                </a:solidFill>
                <a:latin typeface="DejaVu Sans"/>
                <a:ea typeface="DejaVu Sans"/>
                <a:cs typeface="DejaVu Sans"/>
              </a:rPr>
              <a:t>IF IT DOES NOT WORK?</a:t>
            </a:r>
          </a:p>
        </p:txBody>
      </p:sp>
      <p:sp>
        <p:nvSpPr>
          <p:cNvPr id="9" name="text-8">
            <a:extLst xmlns:a="http://schemas.openxmlformats.org/drawingml/2006/main">
              <a:ext uri="{FF2B5EF4-FFF2-40B4-BE49-F238E27FC236}">
                <a16:creationId xmlns:a16="http://schemas.microsoft.com/office/drawing/2014/main" id="{BA922F44-BDA1-43F3-9350-C85BB06E8014}"/>
              </a:ext>
            </a:extLst>
          </p:cNvPr>
          <p:cNvSpPr>
            <a:spLocks xmlns:a="http://schemas.openxmlformats.org/drawingml/2006/main" noGrp="1"/>
          </p:cNvSpPr>
          <p:nvPr/>
        </p:nvSpPr>
        <p:spPr>
          <a:xfrm xmlns:a="http://schemas.openxmlformats.org/drawingml/2006/main">
            <a:off x="4143375" y="3409950"/>
            <a:ext cx="733425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325" b="0">
                <a:solidFill>
                  <a:srgbClr val="173F43"/>
                </a:solidFill>
                <a:latin typeface="DejaVu Sans"/>
                <a:ea typeface="DejaVu Sans"/>
                <a:cs typeface="DejaVu Sans"/>
              </a:defRPr>
            </a:defPPr>
            <a:lvl1pPr algn="l">
              <a:defRPr sz="2325" b="0">
                <a:solidFill>
                  <a:srgbClr val="173F43"/>
                </a:solidFill>
                <a:latin typeface="DejaVu Sans"/>
                <a:ea typeface="DejaVu Sans"/>
                <a:cs typeface="DejaVu Sans"/>
              </a:defRPr>
            </a:lvl1pPr>
            <a:lvl2pPr algn="l">
              <a:defRPr sz="2325" b="0">
                <a:solidFill>
                  <a:srgbClr val="173F43"/>
                </a:solidFill>
                <a:latin typeface="DejaVu Sans"/>
                <a:ea typeface="DejaVu Sans"/>
                <a:cs typeface="DejaVu Sans"/>
              </a:defRPr>
            </a:lvl2pPr>
            <a:lvl3pPr algn="l">
              <a:defRPr sz="2325" b="0">
                <a:solidFill>
                  <a:srgbClr val="173F43"/>
                </a:solidFill>
                <a:latin typeface="DejaVu Sans"/>
                <a:ea typeface="DejaVu Sans"/>
                <a:cs typeface="DejaVu Sans"/>
              </a:defRPr>
            </a:lvl3pPr>
            <a:lvl4pPr algn="l">
              <a:defRPr sz="2325" b="0">
                <a:solidFill>
                  <a:srgbClr val="173F43"/>
                </a:solidFill>
                <a:latin typeface="DejaVu Sans"/>
                <a:ea typeface="DejaVu Sans"/>
                <a:cs typeface="DejaVu Sans"/>
              </a:defRPr>
            </a:lvl4pPr>
            <a:lvl5pPr algn="l">
              <a:defRPr sz="2325" b="0">
                <a:solidFill>
                  <a:srgbClr val="173F43"/>
                </a:solidFill>
                <a:latin typeface="DejaVu Sans"/>
                <a:ea typeface="DejaVu Sans"/>
                <a:cs typeface="DejaVu Sans"/>
              </a:defRPr>
            </a:lvl5pPr>
            <a:lvl6pPr algn="l">
              <a:defRPr sz="2325" b="0">
                <a:solidFill>
                  <a:srgbClr val="173F43"/>
                </a:solidFill>
                <a:latin typeface="DejaVu Sans"/>
                <a:ea typeface="DejaVu Sans"/>
                <a:cs typeface="DejaVu Sans"/>
              </a:defRPr>
            </a:lvl6pPr>
            <a:lvl7pPr algn="l">
              <a:defRPr sz="2325" b="0">
                <a:solidFill>
                  <a:srgbClr val="173F43"/>
                </a:solidFill>
                <a:latin typeface="DejaVu Sans"/>
                <a:ea typeface="DejaVu Sans"/>
                <a:cs typeface="DejaVu Sans"/>
              </a:defRPr>
            </a:lvl7pPr>
            <a:lvl8pPr algn="l">
              <a:defRPr sz="2325" b="0">
                <a:solidFill>
                  <a:srgbClr val="173F43"/>
                </a:solidFill>
                <a:latin typeface="DejaVu Sans"/>
                <a:ea typeface="DejaVu Sans"/>
                <a:cs typeface="DejaVu Sans"/>
              </a:defRPr>
            </a:lvl8pPr>
            <a:lvl9pPr algn="l">
              <a:defRPr sz="2325" b="0">
                <a:solidFill>
                  <a:srgbClr val="173F43"/>
                </a:solidFill>
                <a:latin typeface="DejaVu Sans"/>
                <a:ea typeface="DejaVu Sans"/>
                <a:cs typeface="DejaVu Sans"/>
              </a:defRPr>
            </a:lvl9pPr>
          </a:lstStyle>
          <a:p xmlns:a="http://schemas.openxmlformats.org/drawingml/2006/main">
            <a:pPr algn="l">
              <a:defRPr sz="2325" b="0">
                <a:solidFill>
                  <a:srgbClr val="173F43"/>
                </a:solidFill>
                <a:latin typeface="DejaVu Sans"/>
                <a:ea typeface="DejaVu Sans"/>
                <a:cs typeface="DejaVu Sans"/>
              </a:defRPr>
            </a:pPr>
            <a:r>
              <a:rPr sz="2325" b="0">
                <a:solidFill>
                  <a:srgbClr val="173F43"/>
                </a:solidFill>
                <a:latin typeface="DejaVu Sans"/>
                <a:ea typeface="DejaVu Sans"/>
                <a:cs typeface="DejaVu Sans"/>
              </a:rPr>
              <a:t>A second route or a smaller step.</a:t>
            </a:r>
          </a:p>
        </p:txBody>
      </p:sp>
      <p:sp>
        <p:nvSpPr>
          <p:cNvPr id="10" name="text-9">
            <a:extLst xmlns:a="http://schemas.openxmlformats.org/drawingml/2006/main">
              <a:ext uri="{FF2B5EF4-FFF2-40B4-BE49-F238E27FC236}">
                <a16:creationId xmlns:a16="http://schemas.microsoft.com/office/drawing/2014/main" id="{A3936BAC-9269-4748-9656-210861AD0968}"/>
              </a:ext>
            </a:extLst>
          </p:cNvPr>
          <p:cNvSpPr>
            <a:spLocks xmlns:a="http://schemas.openxmlformats.org/drawingml/2006/main" noGrp="1"/>
          </p:cNvSpPr>
          <p:nvPr/>
        </p:nvSpPr>
        <p:spPr>
          <a:xfrm xmlns:a="http://schemas.openxmlformats.org/drawingml/2006/main">
            <a:off x="609600" y="4305300"/>
            <a:ext cx="3238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875" b="1">
                <a:solidFill>
                  <a:srgbClr val="A95237"/>
                </a:solidFill>
                <a:latin typeface="DejaVu Sans"/>
                <a:ea typeface="DejaVu Sans"/>
                <a:cs typeface="DejaVu Sans"/>
              </a:defRPr>
            </a:defPPr>
            <a:lvl1pPr algn="l">
              <a:defRPr sz="1875" b="1">
                <a:solidFill>
                  <a:srgbClr val="A95237"/>
                </a:solidFill>
                <a:latin typeface="DejaVu Sans"/>
                <a:ea typeface="DejaVu Sans"/>
                <a:cs typeface="DejaVu Sans"/>
              </a:defRPr>
            </a:lvl1pPr>
            <a:lvl2pPr algn="l">
              <a:defRPr sz="1875" b="1">
                <a:solidFill>
                  <a:srgbClr val="A95237"/>
                </a:solidFill>
                <a:latin typeface="DejaVu Sans"/>
                <a:ea typeface="DejaVu Sans"/>
                <a:cs typeface="DejaVu Sans"/>
              </a:defRPr>
            </a:lvl2pPr>
            <a:lvl3pPr algn="l">
              <a:defRPr sz="1875" b="1">
                <a:solidFill>
                  <a:srgbClr val="A95237"/>
                </a:solidFill>
                <a:latin typeface="DejaVu Sans"/>
                <a:ea typeface="DejaVu Sans"/>
                <a:cs typeface="DejaVu Sans"/>
              </a:defRPr>
            </a:lvl3pPr>
            <a:lvl4pPr algn="l">
              <a:defRPr sz="1875" b="1">
                <a:solidFill>
                  <a:srgbClr val="A95237"/>
                </a:solidFill>
                <a:latin typeface="DejaVu Sans"/>
                <a:ea typeface="DejaVu Sans"/>
                <a:cs typeface="DejaVu Sans"/>
              </a:defRPr>
            </a:lvl4pPr>
            <a:lvl5pPr algn="l">
              <a:defRPr sz="1875" b="1">
                <a:solidFill>
                  <a:srgbClr val="A95237"/>
                </a:solidFill>
                <a:latin typeface="DejaVu Sans"/>
                <a:ea typeface="DejaVu Sans"/>
                <a:cs typeface="DejaVu Sans"/>
              </a:defRPr>
            </a:lvl5pPr>
            <a:lvl6pPr algn="l">
              <a:defRPr sz="1875" b="1">
                <a:solidFill>
                  <a:srgbClr val="A95237"/>
                </a:solidFill>
                <a:latin typeface="DejaVu Sans"/>
                <a:ea typeface="DejaVu Sans"/>
                <a:cs typeface="DejaVu Sans"/>
              </a:defRPr>
            </a:lvl6pPr>
            <a:lvl7pPr algn="l">
              <a:defRPr sz="1875" b="1">
                <a:solidFill>
                  <a:srgbClr val="A95237"/>
                </a:solidFill>
                <a:latin typeface="DejaVu Sans"/>
                <a:ea typeface="DejaVu Sans"/>
                <a:cs typeface="DejaVu Sans"/>
              </a:defRPr>
            </a:lvl7pPr>
            <a:lvl8pPr algn="l">
              <a:defRPr sz="1875" b="1">
                <a:solidFill>
                  <a:srgbClr val="A95237"/>
                </a:solidFill>
                <a:latin typeface="DejaVu Sans"/>
                <a:ea typeface="DejaVu Sans"/>
                <a:cs typeface="DejaVu Sans"/>
              </a:defRPr>
            </a:lvl8pPr>
            <a:lvl9pPr algn="l">
              <a:defRPr sz="1875" b="1">
                <a:solidFill>
                  <a:srgbClr val="A95237"/>
                </a:solidFill>
                <a:latin typeface="DejaVu Sans"/>
                <a:ea typeface="DejaVu Sans"/>
                <a:cs typeface="DejaVu Sans"/>
              </a:defRPr>
            </a:lvl9pPr>
          </a:lstStyle>
          <a:p xmlns:a="http://schemas.openxmlformats.org/drawingml/2006/main">
            <a:pPr algn="l">
              <a:defRPr sz="1875" b="1">
                <a:solidFill>
                  <a:srgbClr val="A95237"/>
                </a:solidFill>
                <a:latin typeface="DejaVu Sans"/>
                <a:ea typeface="DejaVu Sans"/>
                <a:cs typeface="DejaVu Sans"/>
              </a:defRPr>
            </a:pPr>
            <a:r>
              <a:rPr sz="1875" b="1">
                <a:solidFill>
                  <a:srgbClr val="A95237"/>
                </a:solidFill>
                <a:latin typeface="DejaVu Sans"/>
                <a:ea typeface="DejaVu Sans"/>
                <a:cs typeface="DejaVu Sans"/>
              </a:rPr>
              <a:t>HOW WILL I REVIEW?</a:t>
            </a:r>
          </a:p>
        </p:txBody>
      </p:sp>
      <p:sp>
        <p:nvSpPr>
          <p:cNvPr id="11" name="text-10">
            <a:extLst xmlns:a="http://schemas.openxmlformats.org/drawingml/2006/main">
              <a:ext uri="{FF2B5EF4-FFF2-40B4-BE49-F238E27FC236}">
                <a16:creationId xmlns:a16="http://schemas.microsoft.com/office/drawing/2014/main" id="{9D4A2B04-B4DB-45F7-AB1D-BD12F324F951}"/>
              </a:ext>
            </a:extLst>
          </p:cNvPr>
          <p:cNvSpPr>
            <a:spLocks xmlns:a="http://schemas.openxmlformats.org/drawingml/2006/main" noGrp="1"/>
          </p:cNvSpPr>
          <p:nvPr/>
        </p:nvSpPr>
        <p:spPr>
          <a:xfrm xmlns:a="http://schemas.openxmlformats.org/drawingml/2006/main">
            <a:off x="4143375" y="4305300"/>
            <a:ext cx="733425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325" b="0">
                <a:solidFill>
                  <a:srgbClr val="173F43"/>
                </a:solidFill>
                <a:latin typeface="DejaVu Sans"/>
                <a:ea typeface="DejaVu Sans"/>
                <a:cs typeface="DejaVu Sans"/>
              </a:defRPr>
            </a:defPPr>
            <a:lvl1pPr algn="l">
              <a:defRPr sz="2325" b="0">
                <a:solidFill>
                  <a:srgbClr val="173F43"/>
                </a:solidFill>
                <a:latin typeface="DejaVu Sans"/>
                <a:ea typeface="DejaVu Sans"/>
                <a:cs typeface="DejaVu Sans"/>
              </a:defRPr>
            </a:lvl1pPr>
            <a:lvl2pPr algn="l">
              <a:defRPr sz="2325" b="0">
                <a:solidFill>
                  <a:srgbClr val="173F43"/>
                </a:solidFill>
                <a:latin typeface="DejaVu Sans"/>
                <a:ea typeface="DejaVu Sans"/>
                <a:cs typeface="DejaVu Sans"/>
              </a:defRPr>
            </a:lvl2pPr>
            <a:lvl3pPr algn="l">
              <a:defRPr sz="2325" b="0">
                <a:solidFill>
                  <a:srgbClr val="173F43"/>
                </a:solidFill>
                <a:latin typeface="DejaVu Sans"/>
                <a:ea typeface="DejaVu Sans"/>
                <a:cs typeface="DejaVu Sans"/>
              </a:defRPr>
            </a:lvl3pPr>
            <a:lvl4pPr algn="l">
              <a:defRPr sz="2325" b="0">
                <a:solidFill>
                  <a:srgbClr val="173F43"/>
                </a:solidFill>
                <a:latin typeface="DejaVu Sans"/>
                <a:ea typeface="DejaVu Sans"/>
                <a:cs typeface="DejaVu Sans"/>
              </a:defRPr>
            </a:lvl4pPr>
            <a:lvl5pPr algn="l">
              <a:defRPr sz="2325" b="0">
                <a:solidFill>
                  <a:srgbClr val="173F43"/>
                </a:solidFill>
                <a:latin typeface="DejaVu Sans"/>
                <a:ea typeface="DejaVu Sans"/>
                <a:cs typeface="DejaVu Sans"/>
              </a:defRPr>
            </a:lvl5pPr>
            <a:lvl6pPr algn="l">
              <a:defRPr sz="2325" b="0">
                <a:solidFill>
                  <a:srgbClr val="173F43"/>
                </a:solidFill>
                <a:latin typeface="DejaVu Sans"/>
                <a:ea typeface="DejaVu Sans"/>
                <a:cs typeface="DejaVu Sans"/>
              </a:defRPr>
            </a:lvl6pPr>
            <a:lvl7pPr algn="l">
              <a:defRPr sz="2325" b="0">
                <a:solidFill>
                  <a:srgbClr val="173F43"/>
                </a:solidFill>
                <a:latin typeface="DejaVu Sans"/>
                <a:ea typeface="DejaVu Sans"/>
                <a:cs typeface="DejaVu Sans"/>
              </a:defRPr>
            </a:lvl7pPr>
            <a:lvl8pPr algn="l">
              <a:defRPr sz="2325" b="0">
                <a:solidFill>
                  <a:srgbClr val="173F43"/>
                </a:solidFill>
                <a:latin typeface="DejaVu Sans"/>
                <a:ea typeface="DejaVu Sans"/>
                <a:cs typeface="DejaVu Sans"/>
              </a:defRPr>
            </a:lvl8pPr>
            <a:lvl9pPr algn="l">
              <a:defRPr sz="2325" b="0">
                <a:solidFill>
                  <a:srgbClr val="173F43"/>
                </a:solidFill>
                <a:latin typeface="DejaVu Sans"/>
                <a:ea typeface="DejaVu Sans"/>
                <a:cs typeface="DejaVu Sans"/>
              </a:defRPr>
            </a:lvl9pPr>
          </a:lstStyle>
          <a:p xmlns:a="http://schemas.openxmlformats.org/drawingml/2006/main">
            <a:pPr algn="l">
              <a:defRPr sz="2325" b="0">
                <a:solidFill>
                  <a:srgbClr val="173F43"/>
                </a:solidFill>
                <a:latin typeface="DejaVu Sans"/>
                <a:ea typeface="DejaVu Sans"/>
                <a:cs typeface="DejaVu Sans"/>
              </a:defRPr>
            </a:pPr>
            <a:r>
              <a:rPr sz="2325" b="0">
                <a:solidFill>
                  <a:srgbClr val="173F43"/>
                </a:solidFill>
                <a:latin typeface="DejaVu Sans"/>
                <a:ea typeface="DejaVu Sans"/>
                <a:cs typeface="DejaVu Sans"/>
              </a:rPr>
              <a:t>Notice what helped and what I need next.</a:t>
            </a:r>
          </a:p>
        </p:txBody>
      </p:sp>
      <p:sp>
        <p:nvSpPr>
          <p:cNvPr id="12" name="text-11">
            <a:extLst xmlns:a="http://schemas.openxmlformats.org/drawingml/2006/main">
              <a:ext uri="{FF2B5EF4-FFF2-40B4-BE49-F238E27FC236}">
                <a16:creationId xmlns:a16="http://schemas.microsoft.com/office/drawing/2014/main" id="{85454FB7-8545-49BE-8AD9-FCDC468BDC2C}"/>
              </a:ext>
            </a:extLst>
          </p:cNvPr>
          <p:cNvSpPr>
            <a:spLocks xmlns:a="http://schemas.openxmlformats.org/drawingml/2006/main" noGrp="1"/>
          </p:cNvSpPr>
          <p:nvPr/>
        </p:nvSpPr>
        <p:spPr>
          <a:xfrm xmlns:a="http://schemas.openxmlformats.org/drawingml/2006/main">
            <a:off x="609600" y="5543550"/>
            <a:ext cx="109347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725" b="0">
                <a:solidFill>
                  <a:srgbClr val="A95237"/>
                </a:solidFill>
                <a:latin typeface="DejaVu Sans"/>
                <a:ea typeface="DejaVu Sans"/>
                <a:cs typeface="DejaVu Sans"/>
              </a:defRPr>
            </a:defPPr>
            <a:lvl1pPr algn="l">
              <a:defRPr sz="1725" b="0">
                <a:solidFill>
                  <a:srgbClr val="A95237"/>
                </a:solidFill>
                <a:latin typeface="DejaVu Sans"/>
                <a:ea typeface="DejaVu Sans"/>
                <a:cs typeface="DejaVu Sans"/>
              </a:defRPr>
            </a:lvl1pPr>
            <a:lvl2pPr algn="l">
              <a:defRPr sz="1725" b="0">
                <a:solidFill>
                  <a:srgbClr val="A95237"/>
                </a:solidFill>
                <a:latin typeface="DejaVu Sans"/>
                <a:ea typeface="DejaVu Sans"/>
                <a:cs typeface="DejaVu Sans"/>
              </a:defRPr>
            </a:lvl2pPr>
            <a:lvl3pPr algn="l">
              <a:defRPr sz="1725" b="0">
                <a:solidFill>
                  <a:srgbClr val="A95237"/>
                </a:solidFill>
                <a:latin typeface="DejaVu Sans"/>
                <a:ea typeface="DejaVu Sans"/>
                <a:cs typeface="DejaVu Sans"/>
              </a:defRPr>
            </a:lvl3pPr>
            <a:lvl4pPr algn="l">
              <a:defRPr sz="1725" b="0">
                <a:solidFill>
                  <a:srgbClr val="A95237"/>
                </a:solidFill>
                <a:latin typeface="DejaVu Sans"/>
                <a:ea typeface="DejaVu Sans"/>
                <a:cs typeface="DejaVu Sans"/>
              </a:defRPr>
            </a:lvl4pPr>
            <a:lvl5pPr algn="l">
              <a:defRPr sz="1725" b="0">
                <a:solidFill>
                  <a:srgbClr val="A95237"/>
                </a:solidFill>
                <a:latin typeface="DejaVu Sans"/>
                <a:ea typeface="DejaVu Sans"/>
                <a:cs typeface="DejaVu Sans"/>
              </a:defRPr>
            </a:lvl5pPr>
            <a:lvl6pPr algn="l">
              <a:defRPr sz="1725" b="0">
                <a:solidFill>
                  <a:srgbClr val="A95237"/>
                </a:solidFill>
                <a:latin typeface="DejaVu Sans"/>
                <a:ea typeface="DejaVu Sans"/>
                <a:cs typeface="DejaVu Sans"/>
              </a:defRPr>
            </a:lvl6pPr>
            <a:lvl7pPr algn="l">
              <a:defRPr sz="1725" b="0">
                <a:solidFill>
                  <a:srgbClr val="A95237"/>
                </a:solidFill>
                <a:latin typeface="DejaVu Sans"/>
                <a:ea typeface="DejaVu Sans"/>
                <a:cs typeface="DejaVu Sans"/>
              </a:defRPr>
            </a:lvl7pPr>
            <a:lvl8pPr algn="l">
              <a:defRPr sz="1725" b="0">
                <a:solidFill>
                  <a:srgbClr val="A95237"/>
                </a:solidFill>
                <a:latin typeface="DejaVu Sans"/>
                <a:ea typeface="DejaVu Sans"/>
                <a:cs typeface="DejaVu Sans"/>
              </a:defRPr>
            </a:lvl8pPr>
            <a:lvl9pPr algn="l">
              <a:defRPr sz="1725" b="0">
                <a:solidFill>
                  <a:srgbClr val="A95237"/>
                </a:solidFill>
                <a:latin typeface="DejaVu Sans"/>
                <a:ea typeface="DejaVu Sans"/>
                <a:cs typeface="DejaVu Sans"/>
              </a:defRPr>
            </a:lvl9pPr>
          </a:lstStyle>
          <a:p xmlns:a="http://schemas.openxmlformats.org/drawingml/2006/main">
            <a:pPr algn="l">
              <a:defRPr sz="1725" b="0">
                <a:solidFill>
                  <a:srgbClr val="A95237"/>
                </a:solidFill>
                <a:latin typeface="DejaVu Sans"/>
                <a:ea typeface="DejaVu Sans"/>
                <a:cs typeface="DejaVu Sans"/>
              </a:defRPr>
            </a:pPr>
            <a:r>
              <a:rPr sz="1725" b="0">
                <a:solidFill>
                  <a:srgbClr val="A95237"/>
                </a:solidFill>
                <a:latin typeface="DejaVu Sans"/>
                <a:ea typeface="DejaVu Sans"/>
                <a:cs typeface="DejaVu Sans"/>
              </a:rPr>
              <a:t>Optional: agree one check-in, with permission and a clear date.</a:t>
            </a:r>
          </a:p>
        </p:txBody>
      </p:sp>
    </p:spTree>
    <p:extLst>
      <p:ext uri="{BB962C8B-B14F-4D97-AF65-F5344CB8AC3E}">
        <p14:creationId xmlns:p14="http://schemas.microsoft.com/office/powerpoint/2010/main" val="2077028358"/>
      </p:ext>
    </p:extLst>
  </p:cSld>
</p:sld>
</file>

<file path=ppt/slides/slide22.xml><?xml version="1.0" encoding="utf-8"?>
<p:sld xmlns:p="http://schemas.openxmlformats.org/presentationml/2006/main">
  <p:cSld>
    <p:bg>
      <p:bgPr>
        <a:solidFill xmlns:a="http://schemas.openxmlformats.org/drawingml/2006/main">
          <a:srgbClr val="F7F2E7"/>
        </a:solidFill>
      </p:bgPr>
    </p:bg>
    <p:spTree>
      <p:nvGrpSpPr>
        <p:cNvPr id="1" name=""/>
        <p:cNvGrpSpPr/>
        <p:nvPr/>
      </p:nvGrpSpPr>
      <p:grpSpPr>
        <a:xfrm xmlns:a="http://schemas.openxmlformats.org/drawingml/2006/main"/>
      </p:grpSpPr>
      <p:sp>
        <p:nvSpPr>
          <p:cNvPr id="11" name="text-0">
            <a:extLst xmlns:a="http://schemas.openxmlformats.org/drawingml/2006/main">
              <a:ext uri="{FF2B5EF4-FFF2-40B4-BE49-F238E27FC236}">
                <a16:creationId xmlns:a16="http://schemas.microsoft.com/office/drawing/2014/main" id="{5865460C-61A9-465D-8F6D-3DA98E5DBBEC}"/>
              </a:ext>
            </a:extLst>
          </p:cNvPr>
          <p:cNvSpPr>
            <a:spLocks xmlns:a="http://schemas.openxmlformats.org/drawingml/2006/main" noGrp="1"/>
          </p:cNvSpPr>
          <p:nvPr/>
        </p:nvSpPr>
        <p:spPr>
          <a:xfrm xmlns:a="http://schemas.openxmlformats.org/drawingml/2006/main">
            <a:off x="609600" y="457200"/>
            <a:ext cx="10953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300" b="1">
                <a:solidFill>
                  <a:srgbClr val="173F43"/>
                </a:solidFill>
                <a:latin typeface="DejaVu Sans"/>
                <a:ea typeface="DejaVu Sans"/>
                <a:cs typeface="DejaVu Sans"/>
              </a:defRPr>
            </a:defPPr>
            <a:lvl1pPr algn="l">
              <a:defRPr sz="3300" b="1">
                <a:solidFill>
                  <a:srgbClr val="173F43"/>
                </a:solidFill>
                <a:latin typeface="DejaVu Sans"/>
                <a:ea typeface="DejaVu Sans"/>
                <a:cs typeface="DejaVu Sans"/>
              </a:defRPr>
            </a:lvl1pPr>
            <a:lvl2pPr algn="l">
              <a:defRPr sz="3300" b="1">
                <a:solidFill>
                  <a:srgbClr val="173F43"/>
                </a:solidFill>
                <a:latin typeface="DejaVu Sans"/>
                <a:ea typeface="DejaVu Sans"/>
                <a:cs typeface="DejaVu Sans"/>
              </a:defRPr>
            </a:lvl2pPr>
            <a:lvl3pPr algn="l">
              <a:defRPr sz="3300" b="1">
                <a:solidFill>
                  <a:srgbClr val="173F43"/>
                </a:solidFill>
                <a:latin typeface="DejaVu Sans"/>
                <a:ea typeface="DejaVu Sans"/>
                <a:cs typeface="DejaVu Sans"/>
              </a:defRPr>
            </a:lvl3pPr>
            <a:lvl4pPr algn="l">
              <a:defRPr sz="3300" b="1">
                <a:solidFill>
                  <a:srgbClr val="173F43"/>
                </a:solidFill>
                <a:latin typeface="DejaVu Sans"/>
                <a:ea typeface="DejaVu Sans"/>
                <a:cs typeface="DejaVu Sans"/>
              </a:defRPr>
            </a:lvl4pPr>
            <a:lvl5pPr algn="l">
              <a:defRPr sz="3300" b="1">
                <a:solidFill>
                  <a:srgbClr val="173F43"/>
                </a:solidFill>
                <a:latin typeface="DejaVu Sans"/>
                <a:ea typeface="DejaVu Sans"/>
                <a:cs typeface="DejaVu Sans"/>
              </a:defRPr>
            </a:lvl5pPr>
            <a:lvl6pPr algn="l">
              <a:defRPr sz="3300" b="1">
                <a:solidFill>
                  <a:srgbClr val="173F43"/>
                </a:solidFill>
                <a:latin typeface="DejaVu Sans"/>
                <a:ea typeface="DejaVu Sans"/>
                <a:cs typeface="DejaVu Sans"/>
              </a:defRPr>
            </a:lvl6pPr>
            <a:lvl7pPr algn="l">
              <a:defRPr sz="3300" b="1">
                <a:solidFill>
                  <a:srgbClr val="173F43"/>
                </a:solidFill>
                <a:latin typeface="DejaVu Sans"/>
                <a:ea typeface="DejaVu Sans"/>
                <a:cs typeface="DejaVu Sans"/>
              </a:defRPr>
            </a:lvl7pPr>
            <a:lvl8pPr algn="l">
              <a:defRPr sz="3300" b="1">
                <a:solidFill>
                  <a:srgbClr val="173F43"/>
                </a:solidFill>
                <a:latin typeface="DejaVu Sans"/>
                <a:ea typeface="DejaVu Sans"/>
                <a:cs typeface="DejaVu Sans"/>
              </a:defRPr>
            </a:lvl8pPr>
            <a:lvl9pPr algn="l">
              <a:defRPr sz="3300" b="1">
                <a:solidFill>
                  <a:srgbClr val="173F43"/>
                </a:solidFill>
                <a:latin typeface="DejaVu Sans"/>
                <a:ea typeface="DejaVu Sans"/>
                <a:cs typeface="DejaVu Sans"/>
              </a:defRPr>
            </a:lvl9pPr>
          </a:lstStyle>
          <a:p xmlns:a="http://schemas.openxmlformats.org/drawingml/2006/main">
            <a:pPr algn="l">
              <a:defRPr sz="3300" b="1">
                <a:solidFill>
                  <a:srgbClr val="173F43"/>
                </a:solidFill>
                <a:latin typeface="DejaVu Sans"/>
                <a:ea typeface="DejaVu Sans"/>
                <a:cs typeface="DejaVu Sans"/>
              </a:defRPr>
            </a:pPr>
            <a:r>
              <a:rPr sz="3300" b="1">
                <a:solidFill>
                  <a:srgbClr val="173F43"/>
                </a:solidFill>
                <a:latin typeface="DejaVu Sans"/>
                <a:ea typeface="DejaVu Sans"/>
                <a:cs typeface="DejaVu Sans"/>
              </a:rPr>
              <a:t>What is different now?</a:t>
            </a:r>
          </a:p>
        </p:txBody>
      </p:sp>
      <p:sp>
        <p:nvSpPr>
          <p:cNvPr id="2" name="text-1">
            <a:extLst xmlns:a="http://schemas.openxmlformats.org/drawingml/2006/main">
              <a:ext uri="{FF2B5EF4-FFF2-40B4-BE49-F238E27FC236}">
                <a16:creationId xmlns:a16="http://schemas.microsoft.com/office/drawing/2014/main" id="{5A5A5857-51E7-449E-9256-BA83E1ABE7D4}"/>
              </a:ext>
            </a:extLst>
          </p:cNvPr>
          <p:cNvSpPr>
            <a:spLocks xmlns:a="http://schemas.openxmlformats.org/drawingml/2006/main" noGrp="1"/>
          </p:cNvSpPr>
          <p:nvPr/>
        </p:nvSpPr>
        <p:spPr>
          <a:xfrm xmlns:a="http://schemas.openxmlformats.org/drawingml/2006/main">
            <a:off x="609600" y="6343650"/>
            <a:ext cx="2381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00" b="1">
                <a:solidFill>
                  <a:srgbClr val="52676A"/>
                </a:solidFill>
                <a:latin typeface="DejaVu Sans"/>
                <a:ea typeface="DejaVu Sans"/>
                <a:cs typeface="DejaVu Sans"/>
              </a:defRPr>
            </a:defPPr>
            <a:lvl1pPr algn="l">
              <a:defRPr sz="1200" b="1">
                <a:solidFill>
                  <a:srgbClr val="52676A"/>
                </a:solidFill>
                <a:latin typeface="DejaVu Sans"/>
                <a:ea typeface="DejaVu Sans"/>
                <a:cs typeface="DejaVu Sans"/>
              </a:defRPr>
            </a:lvl1pPr>
            <a:lvl2pPr algn="l">
              <a:defRPr sz="1200" b="1">
                <a:solidFill>
                  <a:srgbClr val="52676A"/>
                </a:solidFill>
                <a:latin typeface="DejaVu Sans"/>
                <a:ea typeface="DejaVu Sans"/>
                <a:cs typeface="DejaVu Sans"/>
              </a:defRPr>
            </a:lvl2pPr>
            <a:lvl3pPr algn="l">
              <a:defRPr sz="1200" b="1">
                <a:solidFill>
                  <a:srgbClr val="52676A"/>
                </a:solidFill>
                <a:latin typeface="DejaVu Sans"/>
                <a:ea typeface="DejaVu Sans"/>
                <a:cs typeface="DejaVu Sans"/>
              </a:defRPr>
            </a:lvl3pPr>
            <a:lvl4pPr algn="l">
              <a:defRPr sz="1200" b="1">
                <a:solidFill>
                  <a:srgbClr val="52676A"/>
                </a:solidFill>
                <a:latin typeface="DejaVu Sans"/>
                <a:ea typeface="DejaVu Sans"/>
                <a:cs typeface="DejaVu Sans"/>
              </a:defRPr>
            </a:lvl4pPr>
            <a:lvl5pPr algn="l">
              <a:defRPr sz="1200" b="1">
                <a:solidFill>
                  <a:srgbClr val="52676A"/>
                </a:solidFill>
                <a:latin typeface="DejaVu Sans"/>
                <a:ea typeface="DejaVu Sans"/>
                <a:cs typeface="DejaVu Sans"/>
              </a:defRPr>
            </a:lvl5pPr>
            <a:lvl6pPr algn="l">
              <a:defRPr sz="1200" b="1">
                <a:solidFill>
                  <a:srgbClr val="52676A"/>
                </a:solidFill>
                <a:latin typeface="DejaVu Sans"/>
                <a:ea typeface="DejaVu Sans"/>
                <a:cs typeface="DejaVu Sans"/>
              </a:defRPr>
            </a:lvl6pPr>
            <a:lvl7pPr algn="l">
              <a:defRPr sz="1200" b="1">
                <a:solidFill>
                  <a:srgbClr val="52676A"/>
                </a:solidFill>
                <a:latin typeface="DejaVu Sans"/>
                <a:ea typeface="DejaVu Sans"/>
                <a:cs typeface="DejaVu Sans"/>
              </a:defRPr>
            </a:lvl7pPr>
            <a:lvl8pPr algn="l">
              <a:defRPr sz="1200" b="1">
                <a:solidFill>
                  <a:srgbClr val="52676A"/>
                </a:solidFill>
                <a:latin typeface="DejaVu Sans"/>
                <a:ea typeface="DejaVu Sans"/>
                <a:cs typeface="DejaVu Sans"/>
              </a:defRPr>
            </a:lvl8pPr>
            <a:lvl9pPr algn="l">
              <a:defRPr sz="1200" b="1">
                <a:solidFill>
                  <a:srgbClr val="52676A"/>
                </a:solidFill>
                <a:latin typeface="DejaVu Sans"/>
                <a:ea typeface="DejaVu Sans"/>
                <a:cs typeface="DejaVu Sans"/>
              </a:defRPr>
            </a:lvl9pPr>
          </a:lstStyle>
          <a:p xmlns:a="http://schemas.openxmlformats.org/drawingml/2006/main">
            <a:pPr algn="l">
              <a:defRPr sz="1200" b="1">
                <a:solidFill>
                  <a:srgbClr val="52676A"/>
                </a:solidFill>
                <a:latin typeface="DejaVu Sans"/>
                <a:ea typeface="DejaVu Sans"/>
                <a:cs typeface="DejaVu Sans"/>
              </a:defRPr>
            </a:pPr>
            <a:r>
              <a:rPr sz="1200" b="1">
                <a:solidFill>
                  <a:srgbClr val="52676A"/>
                </a:solidFill>
                <a:latin typeface="DejaVu Sans"/>
                <a:ea typeface="DejaVu Sans"/>
                <a:cs typeface="DejaVu Sans"/>
              </a:rPr>
              <a:t>SAWUBONA</a:t>
            </a:r>
          </a:p>
        </p:txBody>
      </p:sp>
      <p:sp>
        <p:nvSpPr>
          <p:cNvPr id="3" name="text-2">
            <a:extLst xmlns:a="http://schemas.openxmlformats.org/drawingml/2006/main">
              <a:ext uri="{FF2B5EF4-FFF2-40B4-BE49-F238E27FC236}">
                <a16:creationId xmlns:a16="http://schemas.microsoft.com/office/drawing/2014/main" id="{F6A6094F-83B0-491D-92BB-BF656A688C5C}"/>
              </a:ext>
            </a:extLst>
          </p:cNvPr>
          <p:cNvSpPr>
            <a:spLocks xmlns:a="http://schemas.openxmlformats.org/drawingml/2006/main" noGrp="1"/>
          </p:cNvSpPr>
          <p:nvPr/>
        </p:nvSpPr>
        <p:spPr>
          <a:xfrm xmlns:a="http://schemas.openxmlformats.org/drawingml/2006/main">
            <a:off x="11049000" y="6343650"/>
            <a:ext cx="5334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1200" b="0">
                <a:solidFill>
                  <a:srgbClr val="52676A"/>
                </a:solidFill>
                <a:latin typeface="DejaVu Sans"/>
                <a:ea typeface="DejaVu Sans"/>
                <a:cs typeface="DejaVu Sans"/>
              </a:defRPr>
            </a:defPPr>
            <a:lvl1pPr algn="r">
              <a:defRPr sz="1200" b="0">
                <a:solidFill>
                  <a:srgbClr val="52676A"/>
                </a:solidFill>
                <a:latin typeface="DejaVu Sans"/>
                <a:ea typeface="DejaVu Sans"/>
                <a:cs typeface="DejaVu Sans"/>
              </a:defRPr>
            </a:lvl1pPr>
            <a:lvl2pPr algn="r">
              <a:defRPr sz="1200" b="0">
                <a:solidFill>
                  <a:srgbClr val="52676A"/>
                </a:solidFill>
                <a:latin typeface="DejaVu Sans"/>
                <a:ea typeface="DejaVu Sans"/>
                <a:cs typeface="DejaVu Sans"/>
              </a:defRPr>
            </a:lvl2pPr>
            <a:lvl3pPr algn="r">
              <a:defRPr sz="1200" b="0">
                <a:solidFill>
                  <a:srgbClr val="52676A"/>
                </a:solidFill>
                <a:latin typeface="DejaVu Sans"/>
                <a:ea typeface="DejaVu Sans"/>
                <a:cs typeface="DejaVu Sans"/>
              </a:defRPr>
            </a:lvl3pPr>
            <a:lvl4pPr algn="r">
              <a:defRPr sz="1200" b="0">
                <a:solidFill>
                  <a:srgbClr val="52676A"/>
                </a:solidFill>
                <a:latin typeface="DejaVu Sans"/>
                <a:ea typeface="DejaVu Sans"/>
                <a:cs typeface="DejaVu Sans"/>
              </a:defRPr>
            </a:lvl4pPr>
            <a:lvl5pPr algn="r">
              <a:defRPr sz="1200" b="0">
                <a:solidFill>
                  <a:srgbClr val="52676A"/>
                </a:solidFill>
                <a:latin typeface="DejaVu Sans"/>
                <a:ea typeface="DejaVu Sans"/>
                <a:cs typeface="DejaVu Sans"/>
              </a:defRPr>
            </a:lvl5pPr>
            <a:lvl6pPr algn="r">
              <a:defRPr sz="1200" b="0">
                <a:solidFill>
                  <a:srgbClr val="52676A"/>
                </a:solidFill>
                <a:latin typeface="DejaVu Sans"/>
                <a:ea typeface="DejaVu Sans"/>
                <a:cs typeface="DejaVu Sans"/>
              </a:defRPr>
            </a:lvl6pPr>
            <a:lvl7pPr algn="r">
              <a:defRPr sz="1200" b="0">
                <a:solidFill>
                  <a:srgbClr val="52676A"/>
                </a:solidFill>
                <a:latin typeface="DejaVu Sans"/>
                <a:ea typeface="DejaVu Sans"/>
                <a:cs typeface="DejaVu Sans"/>
              </a:defRPr>
            </a:lvl7pPr>
            <a:lvl8pPr algn="r">
              <a:defRPr sz="1200" b="0">
                <a:solidFill>
                  <a:srgbClr val="52676A"/>
                </a:solidFill>
                <a:latin typeface="DejaVu Sans"/>
                <a:ea typeface="DejaVu Sans"/>
                <a:cs typeface="DejaVu Sans"/>
              </a:defRPr>
            </a:lvl8pPr>
            <a:lvl9pPr algn="r">
              <a:defRPr sz="1200" b="0">
                <a:solidFill>
                  <a:srgbClr val="52676A"/>
                </a:solidFill>
                <a:latin typeface="DejaVu Sans"/>
                <a:ea typeface="DejaVu Sans"/>
                <a:cs typeface="DejaVu Sans"/>
              </a:defRPr>
            </a:lvl9pPr>
          </a:lstStyle>
          <a:p xmlns:a="http://schemas.openxmlformats.org/drawingml/2006/main">
            <a:pPr algn="r">
              <a:defRPr sz="1200" b="0">
                <a:solidFill>
                  <a:srgbClr val="52676A"/>
                </a:solidFill>
                <a:latin typeface="DejaVu Sans"/>
                <a:ea typeface="DejaVu Sans"/>
                <a:cs typeface="DejaVu Sans"/>
              </a:defRPr>
            </a:pPr>
            <a:r>
              <a:rPr sz="1200" b="0">
                <a:solidFill>
                  <a:srgbClr val="52676A"/>
                </a:solidFill>
                <a:latin typeface="DejaVu Sans"/>
                <a:ea typeface="DejaVu Sans"/>
                <a:cs typeface="DejaVu Sans"/>
              </a:rPr>
              <a:t>22</a:t>
            </a:r>
          </a:p>
        </p:txBody>
      </p:sp>
      <p:sp>
        <p:nvSpPr>
          <p:cNvPr id="4" name="text-3">
            <a:extLst xmlns:a="http://schemas.openxmlformats.org/drawingml/2006/main">
              <a:ext uri="{FF2B5EF4-FFF2-40B4-BE49-F238E27FC236}">
                <a16:creationId xmlns:a16="http://schemas.microsoft.com/office/drawing/2014/main" id="{1A1AC8BC-B995-4081-B18D-CB541458CF69}"/>
              </a:ext>
            </a:extLst>
          </p:cNvPr>
          <p:cNvSpPr>
            <a:spLocks xmlns:a="http://schemas.openxmlformats.org/drawingml/2006/main" noGrp="1"/>
          </p:cNvSpPr>
          <p:nvPr/>
        </p:nvSpPr>
        <p:spPr>
          <a:xfrm xmlns:a="http://schemas.openxmlformats.org/drawingml/2006/main">
            <a:off x="609600" y="1781175"/>
            <a:ext cx="90487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150" b="0">
                <a:solidFill>
                  <a:srgbClr val="A95237"/>
                </a:solidFill>
                <a:latin typeface="DejaVu Sans"/>
                <a:ea typeface="DejaVu Sans"/>
                <a:cs typeface="DejaVu Sans"/>
              </a:defRPr>
            </a:defPPr>
            <a:lvl1pPr algn="l">
              <a:defRPr sz="3150" b="0">
                <a:solidFill>
                  <a:srgbClr val="A95237"/>
                </a:solidFill>
                <a:latin typeface="DejaVu Sans"/>
                <a:ea typeface="DejaVu Sans"/>
                <a:cs typeface="DejaVu Sans"/>
              </a:defRPr>
            </a:lvl1pPr>
            <a:lvl2pPr algn="l">
              <a:defRPr sz="3150" b="0">
                <a:solidFill>
                  <a:srgbClr val="A95237"/>
                </a:solidFill>
                <a:latin typeface="DejaVu Sans"/>
                <a:ea typeface="DejaVu Sans"/>
                <a:cs typeface="DejaVu Sans"/>
              </a:defRPr>
            </a:lvl2pPr>
            <a:lvl3pPr algn="l">
              <a:defRPr sz="3150" b="0">
                <a:solidFill>
                  <a:srgbClr val="A95237"/>
                </a:solidFill>
                <a:latin typeface="DejaVu Sans"/>
                <a:ea typeface="DejaVu Sans"/>
                <a:cs typeface="DejaVu Sans"/>
              </a:defRPr>
            </a:lvl3pPr>
            <a:lvl4pPr algn="l">
              <a:defRPr sz="3150" b="0">
                <a:solidFill>
                  <a:srgbClr val="A95237"/>
                </a:solidFill>
                <a:latin typeface="DejaVu Sans"/>
                <a:ea typeface="DejaVu Sans"/>
                <a:cs typeface="DejaVu Sans"/>
              </a:defRPr>
            </a:lvl4pPr>
            <a:lvl5pPr algn="l">
              <a:defRPr sz="3150" b="0">
                <a:solidFill>
                  <a:srgbClr val="A95237"/>
                </a:solidFill>
                <a:latin typeface="DejaVu Sans"/>
                <a:ea typeface="DejaVu Sans"/>
                <a:cs typeface="DejaVu Sans"/>
              </a:defRPr>
            </a:lvl5pPr>
            <a:lvl6pPr algn="l">
              <a:defRPr sz="3150" b="0">
                <a:solidFill>
                  <a:srgbClr val="A95237"/>
                </a:solidFill>
                <a:latin typeface="DejaVu Sans"/>
                <a:ea typeface="DejaVu Sans"/>
                <a:cs typeface="DejaVu Sans"/>
              </a:defRPr>
            </a:lvl6pPr>
            <a:lvl7pPr algn="l">
              <a:defRPr sz="3150" b="0">
                <a:solidFill>
                  <a:srgbClr val="A95237"/>
                </a:solidFill>
                <a:latin typeface="DejaVu Sans"/>
                <a:ea typeface="DejaVu Sans"/>
                <a:cs typeface="DejaVu Sans"/>
              </a:defRPr>
            </a:lvl7pPr>
            <a:lvl8pPr algn="l">
              <a:defRPr sz="3150" b="0">
                <a:solidFill>
                  <a:srgbClr val="A95237"/>
                </a:solidFill>
                <a:latin typeface="DejaVu Sans"/>
                <a:ea typeface="DejaVu Sans"/>
                <a:cs typeface="DejaVu Sans"/>
              </a:defRPr>
            </a:lvl8pPr>
            <a:lvl9pPr algn="l">
              <a:defRPr sz="3150" b="0">
                <a:solidFill>
                  <a:srgbClr val="A95237"/>
                </a:solidFill>
                <a:latin typeface="DejaVu Sans"/>
                <a:ea typeface="DejaVu Sans"/>
                <a:cs typeface="DejaVu Sans"/>
              </a:defRPr>
            </a:lvl9pPr>
          </a:lstStyle>
          <a:p xmlns:a="http://schemas.openxmlformats.org/drawingml/2006/main">
            <a:pPr algn="l">
              <a:defRPr sz="3150" b="0">
                <a:solidFill>
                  <a:srgbClr val="A95237"/>
                </a:solidFill>
                <a:latin typeface="DejaVu Sans"/>
                <a:ea typeface="DejaVu Sans"/>
                <a:cs typeface="DejaVu Sans"/>
              </a:defRPr>
            </a:pPr>
            <a:r>
              <a:rPr sz="3150" b="0">
                <a:solidFill>
                  <a:srgbClr val="A95237"/>
                </a:solidFill>
                <a:latin typeface="DejaVu Sans"/>
                <a:ea typeface="DejaVu Sans"/>
                <a:cs typeface="DejaVu Sans"/>
              </a:rPr>
              <a:t>01</a:t>
            </a:r>
          </a:p>
        </p:txBody>
      </p:sp>
      <p:sp>
        <p:nvSpPr>
          <p:cNvPr id="5" name="text-4">
            <a:extLst xmlns:a="http://schemas.openxmlformats.org/drawingml/2006/main">
              <a:ext uri="{FF2B5EF4-FFF2-40B4-BE49-F238E27FC236}">
                <a16:creationId xmlns:a16="http://schemas.microsoft.com/office/drawing/2014/main" id="{892A8B15-CF8C-440F-AEEC-B62ED5A30AFB}"/>
              </a:ext>
            </a:extLst>
          </p:cNvPr>
          <p:cNvSpPr>
            <a:spLocks xmlns:a="http://schemas.openxmlformats.org/drawingml/2006/main" noGrp="1"/>
          </p:cNvSpPr>
          <p:nvPr/>
        </p:nvSpPr>
        <p:spPr>
          <a:xfrm xmlns:a="http://schemas.openxmlformats.org/drawingml/2006/main">
            <a:off x="1819275" y="1866900"/>
            <a:ext cx="95250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775" b="0">
                <a:solidFill>
                  <a:srgbClr val="173F43"/>
                </a:solidFill>
                <a:latin typeface="DejaVu Sans"/>
                <a:ea typeface="DejaVu Sans"/>
                <a:cs typeface="DejaVu Sans"/>
              </a:defRPr>
            </a:defPPr>
            <a:lvl1pPr algn="l">
              <a:defRPr sz="2775" b="0">
                <a:solidFill>
                  <a:srgbClr val="173F43"/>
                </a:solidFill>
                <a:latin typeface="DejaVu Sans"/>
                <a:ea typeface="DejaVu Sans"/>
                <a:cs typeface="DejaVu Sans"/>
              </a:defRPr>
            </a:lvl1pPr>
            <a:lvl2pPr algn="l">
              <a:defRPr sz="2775" b="0">
                <a:solidFill>
                  <a:srgbClr val="173F43"/>
                </a:solidFill>
                <a:latin typeface="DejaVu Sans"/>
                <a:ea typeface="DejaVu Sans"/>
                <a:cs typeface="DejaVu Sans"/>
              </a:defRPr>
            </a:lvl2pPr>
            <a:lvl3pPr algn="l">
              <a:defRPr sz="2775" b="0">
                <a:solidFill>
                  <a:srgbClr val="173F43"/>
                </a:solidFill>
                <a:latin typeface="DejaVu Sans"/>
                <a:ea typeface="DejaVu Sans"/>
                <a:cs typeface="DejaVu Sans"/>
              </a:defRPr>
            </a:lvl3pPr>
            <a:lvl4pPr algn="l">
              <a:defRPr sz="2775" b="0">
                <a:solidFill>
                  <a:srgbClr val="173F43"/>
                </a:solidFill>
                <a:latin typeface="DejaVu Sans"/>
                <a:ea typeface="DejaVu Sans"/>
                <a:cs typeface="DejaVu Sans"/>
              </a:defRPr>
            </a:lvl4pPr>
            <a:lvl5pPr algn="l">
              <a:defRPr sz="2775" b="0">
                <a:solidFill>
                  <a:srgbClr val="173F43"/>
                </a:solidFill>
                <a:latin typeface="DejaVu Sans"/>
                <a:ea typeface="DejaVu Sans"/>
                <a:cs typeface="DejaVu Sans"/>
              </a:defRPr>
            </a:lvl5pPr>
            <a:lvl6pPr algn="l">
              <a:defRPr sz="2775" b="0">
                <a:solidFill>
                  <a:srgbClr val="173F43"/>
                </a:solidFill>
                <a:latin typeface="DejaVu Sans"/>
                <a:ea typeface="DejaVu Sans"/>
                <a:cs typeface="DejaVu Sans"/>
              </a:defRPr>
            </a:lvl6pPr>
            <a:lvl7pPr algn="l">
              <a:defRPr sz="2775" b="0">
                <a:solidFill>
                  <a:srgbClr val="173F43"/>
                </a:solidFill>
                <a:latin typeface="DejaVu Sans"/>
                <a:ea typeface="DejaVu Sans"/>
                <a:cs typeface="DejaVu Sans"/>
              </a:defRPr>
            </a:lvl7pPr>
            <a:lvl8pPr algn="l">
              <a:defRPr sz="2775" b="0">
                <a:solidFill>
                  <a:srgbClr val="173F43"/>
                </a:solidFill>
                <a:latin typeface="DejaVu Sans"/>
                <a:ea typeface="DejaVu Sans"/>
                <a:cs typeface="DejaVu Sans"/>
              </a:defRPr>
            </a:lvl8pPr>
            <a:lvl9pPr algn="l">
              <a:defRPr sz="2775" b="0">
                <a:solidFill>
                  <a:srgbClr val="173F43"/>
                </a:solidFill>
                <a:latin typeface="DejaVu Sans"/>
                <a:ea typeface="DejaVu Sans"/>
                <a:cs typeface="DejaVu Sans"/>
              </a:defRPr>
            </a:lvl9pPr>
          </a:lstStyle>
          <a:p xmlns:a="http://schemas.openxmlformats.org/drawingml/2006/main">
            <a:pPr algn="l">
              <a:defRPr sz="2775" b="0">
                <a:solidFill>
                  <a:srgbClr val="173F43"/>
                </a:solidFill>
                <a:latin typeface="DejaVu Sans"/>
                <a:ea typeface="DejaVu Sans"/>
                <a:cs typeface="DejaVu Sans"/>
              </a:defRPr>
            </a:pPr>
            <a:r>
              <a:rPr sz="2775" b="0">
                <a:solidFill>
                  <a:srgbClr val="173F43"/>
                </a:solidFill>
                <a:latin typeface="DejaVu Sans"/>
                <a:ea typeface="DejaVu Sans"/>
                <a:cs typeface="DejaVu Sans"/>
              </a:rPr>
              <a:t>How connected do I feel today?</a:t>
            </a:r>
          </a:p>
        </p:txBody>
      </p:sp>
      <p:sp>
        <p:nvSpPr>
          <p:cNvPr id="6" name="text-5">
            <a:extLst xmlns:a="http://schemas.openxmlformats.org/drawingml/2006/main">
              <a:ext uri="{FF2B5EF4-FFF2-40B4-BE49-F238E27FC236}">
                <a16:creationId xmlns:a16="http://schemas.microsoft.com/office/drawing/2014/main" id="{A0C794B6-F927-4018-A359-130C27EDF93C}"/>
              </a:ext>
            </a:extLst>
          </p:cNvPr>
          <p:cNvSpPr>
            <a:spLocks xmlns:a="http://schemas.openxmlformats.org/drawingml/2006/main" noGrp="1"/>
          </p:cNvSpPr>
          <p:nvPr/>
        </p:nvSpPr>
        <p:spPr>
          <a:xfrm xmlns:a="http://schemas.openxmlformats.org/drawingml/2006/main">
            <a:off x="609600" y="2933700"/>
            <a:ext cx="90487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150" b="0">
                <a:solidFill>
                  <a:srgbClr val="A95237"/>
                </a:solidFill>
                <a:latin typeface="DejaVu Sans"/>
                <a:ea typeface="DejaVu Sans"/>
                <a:cs typeface="DejaVu Sans"/>
              </a:defRPr>
            </a:defPPr>
            <a:lvl1pPr algn="l">
              <a:defRPr sz="3150" b="0">
                <a:solidFill>
                  <a:srgbClr val="A95237"/>
                </a:solidFill>
                <a:latin typeface="DejaVu Sans"/>
                <a:ea typeface="DejaVu Sans"/>
                <a:cs typeface="DejaVu Sans"/>
              </a:defRPr>
            </a:lvl1pPr>
            <a:lvl2pPr algn="l">
              <a:defRPr sz="3150" b="0">
                <a:solidFill>
                  <a:srgbClr val="A95237"/>
                </a:solidFill>
                <a:latin typeface="DejaVu Sans"/>
                <a:ea typeface="DejaVu Sans"/>
                <a:cs typeface="DejaVu Sans"/>
              </a:defRPr>
            </a:lvl2pPr>
            <a:lvl3pPr algn="l">
              <a:defRPr sz="3150" b="0">
                <a:solidFill>
                  <a:srgbClr val="A95237"/>
                </a:solidFill>
                <a:latin typeface="DejaVu Sans"/>
                <a:ea typeface="DejaVu Sans"/>
                <a:cs typeface="DejaVu Sans"/>
              </a:defRPr>
            </a:lvl3pPr>
            <a:lvl4pPr algn="l">
              <a:defRPr sz="3150" b="0">
                <a:solidFill>
                  <a:srgbClr val="A95237"/>
                </a:solidFill>
                <a:latin typeface="DejaVu Sans"/>
                <a:ea typeface="DejaVu Sans"/>
                <a:cs typeface="DejaVu Sans"/>
              </a:defRPr>
            </a:lvl4pPr>
            <a:lvl5pPr algn="l">
              <a:defRPr sz="3150" b="0">
                <a:solidFill>
                  <a:srgbClr val="A95237"/>
                </a:solidFill>
                <a:latin typeface="DejaVu Sans"/>
                <a:ea typeface="DejaVu Sans"/>
                <a:cs typeface="DejaVu Sans"/>
              </a:defRPr>
            </a:lvl5pPr>
            <a:lvl6pPr algn="l">
              <a:defRPr sz="3150" b="0">
                <a:solidFill>
                  <a:srgbClr val="A95237"/>
                </a:solidFill>
                <a:latin typeface="DejaVu Sans"/>
                <a:ea typeface="DejaVu Sans"/>
                <a:cs typeface="DejaVu Sans"/>
              </a:defRPr>
            </a:lvl6pPr>
            <a:lvl7pPr algn="l">
              <a:defRPr sz="3150" b="0">
                <a:solidFill>
                  <a:srgbClr val="A95237"/>
                </a:solidFill>
                <a:latin typeface="DejaVu Sans"/>
                <a:ea typeface="DejaVu Sans"/>
                <a:cs typeface="DejaVu Sans"/>
              </a:defRPr>
            </a:lvl7pPr>
            <a:lvl8pPr algn="l">
              <a:defRPr sz="3150" b="0">
                <a:solidFill>
                  <a:srgbClr val="A95237"/>
                </a:solidFill>
                <a:latin typeface="DejaVu Sans"/>
                <a:ea typeface="DejaVu Sans"/>
                <a:cs typeface="DejaVu Sans"/>
              </a:defRPr>
            </a:lvl8pPr>
            <a:lvl9pPr algn="l">
              <a:defRPr sz="3150" b="0">
                <a:solidFill>
                  <a:srgbClr val="A95237"/>
                </a:solidFill>
                <a:latin typeface="DejaVu Sans"/>
                <a:ea typeface="DejaVu Sans"/>
                <a:cs typeface="DejaVu Sans"/>
              </a:defRPr>
            </a:lvl9pPr>
          </a:lstStyle>
          <a:p xmlns:a="http://schemas.openxmlformats.org/drawingml/2006/main">
            <a:pPr algn="l">
              <a:defRPr sz="3150" b="0">
                <a:solidFill>
                  <a:srgbClr val="A95237"/>
                </a:solidFill>
                <a:latin typeface="DejaVu Sans"/>
                <a:ea typeface="DejaVu Sans"/>
                <a:cs typeface="DejaVu Sans"/>
              </a:defRPr>
            </a:pPr>
            <a:r>
              <a:rPr sz="3150" b="0">
                <a:solidFill>
                  <a:srgbClr val="A95237"/>
                </a:solidFill>
                <a:latin typeface="DejaVu Sans"/>
                <a:ea typeface="DejaVu Sans"/>
                <a:cs typeface="DejaVu Sans"/>
              </a:rPr>
              <a:t>02</a:t>
            </a:r>
          </a:p>
        </p:txBody>
      </p:sp>
      <p:sp>
        <p:nvSpPr>
          <p:cNvPr id="7" name="text-6">
            <a:extLst xmlns:a="http://schemas.openxmlformats.org/drawingml/2006/main">
              <a:ext uri="{FF2B5EF4-FFF2-40B4-BE49-F238E27FC236}">
                <a16:creationId xmlns:a16="http://schemas.microsoft.com/office/drawing/2014/main" id="{71B1C716-1B30-4D2E-8A69-93D81BC8DF2B}"/>
              </a:ext>
            </a:extLst>
          </p:cNvPr>
          <p:cNvSpPr>
            <a:spLocks xmlns:a="http://schemas.openxmlformats.org/drawingml/2006/main" noGrp="1"/>
          </p:cNvSpPr>
          <p:nvPr/>
        </p:nvSpPr>
        <p:spPr>
          <a:xfrm xmlns:a="http://schemas.openxmlformats.org/drawingml/2006/main">
            <a:off x="1819275" y="3019425"/>
            <a:ext cx="95250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775" b="0">
                <a:solidFill>
                  <a:srgbClr val="173F43"/>
                </a:solidFill>
                <a:latin typeface="DejaVu Sans"/>
                <a:ea typeface="DejaVu Sans"/>
                <a:cs typeface="DejaVu Sans"/>
              </a:defRPr>
            </a:defPPr>
            <a:lvl1pPr algn="l">
              <a:defRPr sz="2775" b="0">
                <a:solidFill>
                  <a:srgbClr val="173F43"/>
                </a:solidFill>
                <a:latin typeface="DejaVu Sans"/>
                <a:ea typeface="DejaVu Sans"/>
                <a:cs typeface="DejaVu Sans"/>
              </a:defRPr>
            </a:lvl1pPr>
            <a:lvl2pPr algn="l">
              <a:defRPr sz="2775" b="0">
                <a:solidFill>
                  <a:srgbClr val="173F43"/>
                </a:solidFill>
                <a:latin typeface="DejaVu Sans"/>
                <a:ea typeface="DejaVu Sans"/>
                <a:cs typeface="DejaVu Sans"/>
              </a:defRPr>
            </a:lvl2pPr>
            <a:lvl3pPr algn="l">
              <a:defRPr sz="2775" b="0">
                <a:solidFill>
                  <a:srgbClr val="173F43"/>
                </a:solidFill>
                <a:latin typeface="DejaVu Sans"/>
                <a:ea typeface="DejaVu Sans"/>
                <a:cs typeface="DejaVu Sans"/>
              </a:defRPr>
            </a:lvl3pPr>
            <a:lvl4pPr algn="l">
              <a:defRPr sz="2775" b="0">
                <a:solidFill>
                  <a:srgbClr val="173F43"/>
                </a:solidFill>
                <a:latin typeface="DejaVu Sans"/>
                <a:ea typeface="DejaVu Sans"/>
                <a:cs typeface="DejaVu Sans"/>
              </a:defRPr>
            </a:lvl4pPr>
            <a:lvl5pPr algn="l">
              <a:defRPr sz="2775" b="0">
                <a:solidFill>
                  <a:srgbClr val="173F43"/>
                </a:solidFill>
                <a:latin typeface="DejaVu Sans"/>
                <a:ea typeface="DejaVu Sans"/>
                <a:cs typeface="DejaVu Sans"/>
              </a:defRPr>
            </a:lvl5pPr>
            <a:lvl6pPr algn="l">
              <a:defRPr sz="2775" b="0">
                <a:solidFill>
                  <a:srgbClr val="173F43"/>
                </a:solidFill>
                <a:latin typeface="DejaVu Sans"/>
                <a:ea typeface="DejaVu Sans"/>
                <a:cs typeface="DejaVu Sans"/>
              </a:defRPr>
            </a:lvl6pPr>
            <a:lvl7pPr algn="l">
              <a:defRPr sz="2775" b="0">
                <a:solidFill>
                  <a:srgbClr val="173F43"/>
                </a:solidFill>
                <a:latin typeface="DejaVu Sans"/>
                <a:ea typeface="DejaVu Sans"/>
                <a:cs typeface="DejaVu Sans"/>
              </a:defRPr>
            </a:lvl7pPr>
            <a:lvl8pPr algn="l">
              <a:defRPr sz="2775" b="0">
                <a:solidFill>
                  <a:srgbClr val="173F43"/>
                </a:solidFill>
                <a:latin typeface="DejaVu Sans"/>
                <a:ea typeface="DejaVu Sans"/>
                <a:cs typeface="DejaVu Sans"/>
              </a:defRPr>
            </a:lvl8pPr>
            <a:lvl9pPr algn="l">
              <a:defRPr sz="2775" b="0">
                <a:solidFill>
                  <a:srgbClr val="173F43"/>
                </a:solidFill>
                <a:latin typeface="DejaVu Sans"/>
                <a:ea typeface="DejaVu Sans"/>
                <a:cs typeface="DejaVu Sans"/>
              </a:defRPr>
            </a:lvl9pPr>
          </a:lstStyle>
          <a:p xmlns:a="http://schemas.openxmlformats.org/drawingml/2006/main">
            <a:pPr algn="l">
              <a:defRPr sz="2775" b="0">
                <a:solidFill>
                  <a:srgbClr val="173F43"/>
                </a:solidFill>
                <a:latin typeface="DejaVu Sans"/>
                <a:ea typeface="DejaVu Sans"/>
                <a:cs typeface="DejaVu Sans"/>
              </a:defRPr>
            </a:pPr>
            <a:r>
              <a:rPr sz="2775" b="0">
                <a:solidFill>
                  <a:srgbClr val="173F43"/>
                </a:solidFill>
                <a:latin typeface="DejaVu Sans"/>
                <a:ea typeface="DejaVu Sans"/>
                <a:cs typeface="DejaVu Sans"/>
              </a:rPr>
              <a:t>What helped me feel seen or heard?</a:t>
            </a:r>
          </a:p>
        </p:txBody>
      </p:sp>
      <p:sp>
        <p:nvSpPr>
          <p:cNvPr id="8" name="text-7">
            <a:extLst xmlns:a="http://schemas.openxmlformats.org/drawingml/2006/main">
              <a:ext uri="{FF2B5EF4-FFF2-40B4-BE49-F238E27FC236}">
                <a16:creationId xmlns:a16="http://schemas.microsoft.com/office/drawing/2014/main" id="{047C5AC2-498A-44C7-81B3-91D9FDE8F46A}"/>
              </a:ext>
            </a:extLst>
          </p:cNvPr>
          <p:cNvSpPr>
            <a:spLocks xmlns:a="http://schemas.openxmlformats.org/drawingml/2006/main" noGrp="1"/>
          </p:cNvSpPr>
          <p:nvPr/>
        </p:nvSpPr>
        <p:spPr>
          <a:xfrm xmlns:a="http://schemas.openxmlformats.org/drawingml/2006/main">
            <a:off x="609600" y="4086225"/>
            <a:ext cx="90487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150" b="0">
                <a:solidFill>
                  <a:srgbClr val="A95237"/>
                </a:solidFill>
                <a:latin typeface="DejaVu Sans"/>
                <a:ea typeface="DejaVu Sans"/>
                <a:cs typeface="DejaVu Sans"/>
              </a:defRPr>
            </a:defPPr>
            <a:lvl1pPr algn="l">
              <a:defRPr sz="3150" b="0">
                <a:solidFill>
                  <a:srgbClr val="A95237"/>
                </a:solidFill>
                <a:latin typeface="DejaVu Sans"/>
                <a:ea typeface="DejaVu Sans"/>
                <a:cs typeface="DejaVu Sans"/>
              </a:defRPr>
            </a:lvl1pPr>
            <a:lvl2pPr algn="l">
              <a:defRPr sz="3150" b="0">
                <a:solidFill>
                  <a:srgbClr val="A95237"/>
                </a:solidFill>
                <a:latin typeface="DejaVu Sans"/>
                <a:ea typeface="DejaVu Sans"/>
                <a:cs typeface="DejaVu Sans"/>
              </a:defRPr>
            </a:lvl2pPr>
            <a:lvl3pPr algn="l">
              <a:defRPr sz="3150" b="0">
                <a:solidFill>
                  <a:srgbClr val="A95237"/>
                </a:solidFill>
                <a:latin typeface="DejaVu Sans"/>
                <a:ea typeface="DejaVu Sans"/>
                <a:cs typeface="DejaVu Sans"/>
              </a:defRPr>
            </a:lvl3pPr>
            <a:lvl4pPr algn="l">
              <a:defRPr sz="3150" b="0">
                <a:solidFill>
                  <a:srgbClr val="A95237"/>
                </a:solidFill>
                <a:latin typeface="DejaVu Sans"/>
                <a:ea typeface="DejaVu Sans"/>
                <a:cs typeface="DejaVu Sans"/>
              </a:defRPr>
            </a:lvl4pPr>
            <a:lvl5pPr algn="l">
              <a:defRPr sz="3150" b="0">
                <a:solidFill>
                  <a:srgbClr val="A95237"/>
                </a:solidFill>
                <a:latin typeface="DejaVu Sans"/>
                <a:ea typeface="DejaVu Sans"/>
                <a:cs typeface="DejaVu Sans"/>
              </a:defRPr>
            </a:lvl5pPr>
            <a:lvl6pPr algn="l">
              <a:defRPr sz="3150" b="0">
                <a:solidFill>
                  <a:srgbClr val="A95237"/>
                </a:solidFill>
                <a:latin typeface="DejaVu Sans"/>
                <a:ea typeface="DejaVu Sans"/>
                <a:cs typeface="DejaVu Sans"/>
              </a:defRPr>
            </a:lvl6pPr>
            <a:lvl7pPr algn="l">
              <a:defRPr sz="3150" b="0">
                <a:solidFill>
                  <a:srgbClr val="A95237"/>
                </a:solidFill>
                <a:latin typeface="DejaVu Sans"/>
                <a:ea typeface="DejaVu Sans"/>
                <a:cs typeface="DejaVu Sans"/>
              </a:defRPr>
            </a:lvl7pPr>
            <a:lvl8pPr algn="l">
              <a:defRPr sz="3150" b="0">
                <a:solidFill>
                  <a:srgbClr val="A95237"/>
                </a:solidFill>
                <a:latin typeface="DejaVu Sans"/>
                <a:ea typeface="DejaVu Sans"/>
                <a:cs typeface="DejaVu Sans"/>
              </a:defRPr>
            </a:lvl8pPr>
            <a:lvl9pPr algn="l">
              <a:defRPr sz="3150" b="0">
                <a:solidFill>
                  <a:srgbClr val="A95237"/>
                </a:solidFill>
                <a:latin typeface="DejaVu Sans"/>
                <a:ea typeface="DejaVu Sans"/>
                <a:cs typeface="DejaVu Sans"/>
              </a:defRPr>
            </a:lvl9pPr>
          </a:lstStyle>
          <a:p xmlns:a="http://schemas.openxmlformats.org/drawingml/2006/main">
            <a:pPr algn="l">
              <a:defRPr sz="3150" b="0">
                <a:solidFill>
                  <a:srgbClr val="A95237"/>
                </a:solidFill>
                <a:latin typeface="DejaVu Sans"/>
                <a:ea typeface="DejaVu Sans"/>
                <a:cs typeface="DejaVu Sans"/>
              </a:defRPr>
            </a:pPr>
            <a:r>
              <a:rPr sz="3150" b="0">
                <a:solidFill>
                  <a:srgbClr val="A95237"/>
                </a:solidFill>
                <a:latin typeface="DejaVu Sans"/>
                <a:ea typeface="DejaVu Sans"/>
                <a:cs typeface="DejaVu Sans"/>
              </a:rPr>
              <a:t>03</a:t>
            </a:r>
          </a:p>
        </p:txBody>
      </p:sp>
      <p:sp>
        <p:nvSpPr>
          <p:cNvPr id="9" name="text-8">
            <a:extLst xmlns:a="http://schemas.openxmlformats.org/drawingml/2006/main">
              <a:ext uri="{FF2B5EF4-FFF2-40B4-BE49-F238E27FC236}">
                <a16:creationId xmlns:a16="http://schemas.microsoft.com/office/drawing/2014/main" id="{E15DF53B-033F-4B46-A1F9-73E48627FCD9}"/>
              </a:ext>
            </a:extLst>
          </p:cNvPr>
          <p:cNvSpPr>
            <a:spLocks xmlns:a="http://schemas.openxmlformats.org/drawingml/2006/main" noGrp="1"/>
          </p:cNvSpPr>
          <p:nvPr/>
        </p:nvSpPr>
        <p:spPr>
          <a:xfrm xmlns:a="http://schemas.openxmlformats.org/drawingml/2006/main">
            <a:off x="1819275" y="4171950"/>
            <a:ext cx="95250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775" b="0">
                <a:solidFill>
                  <a:srgbClr val="173F43"/>
                </a:solidFill>
                <a:latin typeface="DejaVu Sans"/>
                <a:ea typeface="DejaVu Sans"/>
                <a:cs typeface="DejaVu Sans"/>
              </a:defRPr>
            </a:defPPr>
            <a:lvl1pPr algn="l">
              <a:defRPr sz="2775" b="0">
                <a:solidFill>
                  <a:srgbClr val="173F43"/>
                </a:solidFill>
                <a:latin typeface="DejaVu Sans"/>
                <a:ea typeface="DejaVu Sans"/>
                <a:cs typeface="DejaVu Sans"/>
              </a:defRPr>
            </a:lvl1pPr>
            <a:lvl2pPr algn="l">
              <a:defRPr sz="2775" b="0">
                <a:solidFill>
                  <a:srgbClr val="173F43"/>
                </a:solidFill>
                <a:latin typeface="DejaVu Sans"/>
                <a:ea typeface="DejaVu Sans"/>
                <a:cs typeface="DejaVu Sans"/>
              </a:defRPr>
            </a:lvl2pPr>
            <a:lvl3pPr algn="l">
              <a:defRPr sz="2775" b="0">
                <a:solidFill>
                  <a:srgbClr val="173F43"/>
                </a:solidFill>
                <a:latin typeface="DejaVu Sans"/>
                <a:ea typeface="DejaVu Sans"/>
                <a:cs typeface="DejaVu Sans"/>
              </a:defRPr>
            </a:lvl3pPr>
            <a:lvl4pPr algn="l">
              <a:defRPr sz="2775" b="0">
                <a:solidFill>
                  <a:srgbClr val="173F43"/>
                </a:solidFill>
                <a:latin typeface="DejaVu Sans"/>
                <a:ea typeface="DejaVu Sans"/>
                <a:cs typeface="DejaVu Sans"/>
              </a:defRPr>
            </a:lvl4pPr>
            <a:lvl5pPr algn="l">
              <a:defRPr sz="2775" b="0">
                <a:solidFill>
                  <a:srgbClr val="173F43"/>
                </a:solidFill>
                <a:latin typeface="DejaVu Sans"/>
                <a:ea typeface="DejaVu Sans"/>
                <a:cs typeface="DejaVu Sans"/>
              </a:defRPr>
            </a:lvl5pPr>
            <a:lvl6pPr algn="l">
              <a:defRPr sz="2775" b="0">
                <a:solidFill>
                  <a:srgbClr val="173F43"/>
                </a:solidFill>
                <a:latin typeface="DejaVu Sans"/>
                <a:ea typeface="DejaVu Sans"/>
                <a:cs typeface="DejaVu Sans"/>
              </a:defRPr>
            </a:lvl6pPr>
            <a:lvl7pPr algn="l">
              <a:defRPr sz="2775" b="0">
                <a:solidFill>
                  <a:srgbClr val="173F43"/>
                </a:solidFill>
                <a:latin typeface="DejaVu Sans"/>
                <a:ea typeface="DejaVu Sans"/>
                <a:cs typeface="DejaVu Sans"/>
              </a:defRPr>
            </a:lvl7pPr>
            <a:lvl8pPr algn="l">
              <a:defRPr sz="2775" b="0">
                <a:solidFill>
                  <a:srgbClr val="173F43"/>
                </a:solidFill>
                <a:latin typeface="DejaVu Sans"/>
                <a:ea typeface="DejaVu Sans"/>
                <a:cs typeface="DejaVu Sans"/>
              </a:defRPr>
            </a:lvl8pPr>
            <a:lvl9pPr algn="l">
              <a:defRPr sz="2775" b="0">
                <a:solidFill>
                  <a:srgbClr val="173F43"/>
                </a:solidFill>
                <a:latin typeface="DejaVu Sans"/>
                <a:ea typeface="DejaVu Sans"/>
                <a:cs typeface="DejaVu Sans"/>
              </a:defRPr>
            </a:lvl9pPr>
          </a:lstStyle>
          <a:p xmlns:a="http://schemas.openxmlformats.org/drawingml/2006/main">
            <a:pPr algn="l">
              <a:defRPr sz="2775" b="0">
                <a:solidFill>
                  <a:srgbClr val="173F43"/>
                </a:solidFill>
                <a:latin typeface="DejaVu Sans"/>
                <a:ea typeface="DejaVu Sans"/>
                <a:cs typeface="DejaVu Sans"/>
              </a:defRPr>
            </a:pPr>
            <a:r>
              <a:rPr sz="2775" b="0">
                <a:solidFill>
                  <a:srgbClr val="173F43"/>
                </a:solidFill>
                <a:latin typeface="DejaVu Sans"/>
                <a:ea typeface="DejaVu Sans"/>
                <a:cs typeface="DejaVu Sans"/>
              </a:rPr>
              <a:t>What is my next small step?</a:t>
            </a:r>
          </a:p>
        </p:txBody>
      </p:sp>
      <p:sp>
        <p:nvSpPr>
          <p:cNvPr id="10" name="text-9">
            <a:extLst xmlns:a="http://schemas.openxmlformats.org/drawingml/2006/main">
              <a:ext uri="{FF2B5EF4-FFF2-40B4-BE49-F238E27FC236}">
                <a16:creationId xmlns:a16="http://schemas.microsoft.com/office/drawing/2014/main" id="{ED4B6C9E-5467-4F4C-8211-340A2825CF6C}"/>
              </a:ext>
            </a:extLst>
          </p:cNvPr>
          <p:cNvSpPr>
            <a:spLocks xmlns:a="http://schemas.openxmlformats.org/drawingml/2006/main" noGrp="1"/>
          </p:cNvSpPr>
          <p:nvPr/>
        </p:nvSpPr>
        <p:spPr>
          <a:xfrm xmlns:a="http://schemas.openxmlformats.org/drawingml/2006/main">
            <a:off x="609600" y="5543550"/>
            <a:ext cx="109347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725" b="0">
                <a:solidFill>
                  <a:srgbClr val="A95237"/>
                </a:solidFill>
                <a:latin typeface="DejaVu Sans"/>
                <a:ea typeface="DejaVu Sans"/>
                <a:cs typeface="DejaVu Sans"/>
              </a:defRPr>
            </a:defPPr>
            <a:lvl1pPr algn="l">
              <a:defRPr sz="1725" b="0">
                <a:solidFill>
                  <a:srgbClr val="A95237"/>
                </a:solidFill>
                <a:latin typeface="DejaVu Sans"/>
                <a:ea typeface="DejaVu Sans"/>
                <a:cs typeface="DejaVu Sans"/>
              </a:defRPr>
            </a:lvl1pPr>
            <a:lvl2pPr algn="l">
              <a:defRPr sz="1725" b="0">
                <a:solidFill>
                  <a:srgbClr val="A95237"/>
                </a:solidFill>
                <a:latin typeface="DejaVu Sans"/>
                <a:ea typeface="DejaVu Sans"/>
                <a:cs typeface="DejaVu Sans"/>
              </a:defRPr>
            </a:lvl2pPr>
            <a:lvl3pPr algn="l">
              <a:defRPr sz="1725" b="0">
                <a:solidFill>
                  <a:srgbClr val="A95237"/>
                </a:solidFill>
                <a:latin typeface="DejaVu Sans"/>
                <a:ea typeface="DejaVu Sans"/>
                <a:cs typeface="DejaVu Sans"/>
              </a:defRPr>
            </a:lvl3pPr>
            <a:lvl4pPr algn="l">
              <a:defRPr sz="1725" b="0">
                <a:solidFill>
                  <a:srgbClr val="A95237"/>
                </a:solidFill>
                <a:latin typeface="DejaVu Sans"/>
                <a:ea typeface="DejaVu Sans"/>
                <a:cs typeface="DejaVu Sans"/>
              </a:defRPr>
            </a:lvl4pPr>
            <a:lvl5pPr algn="l">
              <a:defRPr sz="1725" b="0">
                <a:solidFill>
                  <a:srgbClr val="A95237"/>
                </a:solidFill>
                <a:latin typeface="DejaVu Sans"/>
                <a:ea typeface="DejaVu Sans"/>
                <a:cs typeface="DejaVu Sans"/>
              </a:defRPr>
            </a:lvl5pPr>
            <a:lvl6pPr algn="l">
              <a:defRPr sz="1725" b="0">
                <a:solidFill>
                  <a:srgbClr val="A95237"/>
                </a:solidFill>
                <a:latin typeface="DejaVu Sans"/>
                <a:ea typeface="DejaVu Sans"/>
                <a:cs typeface="DejaVu Sans"/>
              </a:defRPr>
            </a:lvl6pPr>
            <a:lvl7pPr algn="l">
              <a:defRPr sz="1725" b="0">
                <a:solidFill>
                  <a:srgbClr val="A95237"/>
                </a:solidFill>
                <a:latin typeface="DejaVu Sans"/>
                <a:ea typeface="DejaVu Sans"/>
                <a:cs typeface="DejaVu Sans"/>
              </a:defRPr>
            </a:lvl7pPr>
            <a:lvl8pPr algn="l">
              <a:defRPr sz="1725" b="0">
                <a:solidFill>
                  <a:srgbClr val="A95237"/>
                </a:solidFill>
                <a:latin typeface="DejaVu Sans"/>
                <a:ea typeface="DejaVu Sans"/>
                <a:cs typeface="DejaVu Sans"/>
              </a:defRPr>
            </a:lvl8pPr>
            <a:lvl9pPr algn="l">
              <a:defRPr sz="1725" b="0">
                <a:solidFill>
                  <a:srgbClr val="A95237"/>
                </a:solidFill>
                <a:latin typeface="DejaVu Sans"/>
                <a:ea typeface="DejaVu Sans"/>
                <a:cs typeface="DejaVu Sans"/>
              </a:defRPr>
            </a:lvl9pPr>
          </a:lstStyle>
          <a:p xmlns:a="http://schemas.openxmlformats.org/drawingml/2006/main">
            <a:pPr algn="l">
              <a:defRPr sz="1725" b="0">
                <a:solidFill>
                  <a:srgbClr val="A95237"/>
                </a:solidFill>
                <a:latin typeface="DejaVu Sans"/>
                <a:ea typeface="DejaVu Sans"/>
                <a:cs typeface="DejaVu Sans"/>
              </a:defRPr>
            </a:pPr>
            <a:r>
              <a:rPr sz="1725" b="0">
                <a:solidFill>
                  <a:srgbClr val="A95237"/>
                </a:solidFill>
                <a:latin typeface="DejaVu Sans"/>
                <a:ea typeface="DejaVu Sans"/>
                <a:cs typeface="DejaVu Sans"/>
              </a:rPr>
              <a:t>A steady score is allowed. Support can take time to build.</a:t>
            </a:r>
          </a:p>
        </p:txBody>
      </p:sp>
    </p:spTree>
    <p:extLst>
      <p:ext uri="{BB962C8B-B14F-4D97-AF65-F5344CB8AC3E}">
        <p14:creationId xmlns:p14="http://schemas.microsoft.com/office/powerpoint/2010/main" val="734129261"/>
      </p:ext>
    </p:extLst>
  </p:cSld>
</p:sld>
</file>

<file path=ppt/slides/slide23.xml><?xml version="1.0" encoding="utf-8"?>
<p:sld xmlns:p="http://schemas.openxmlformats.org/presentationml/2006/main">
  <p:cSld>
    <p:bg>
      <p:bgPr>
        <a:solidFill xmlns:a="http://schemas.openxmlformats.org/drawingml/2006/main">
          <a:srgbClr val="173F43"/>
        </a:solidFill>
      </p:bgPr>
    </p:bg>
    <p:spTree>
      <p:nvGrpSpPr>
        <p:cNvPr id="1" name=""/>
        <p:cNvGrpSpPr/>
        <p:nvPr/>
      </p:nvGrpSpPr>
      <p:grpSpPr>
        <a:xfrm xmlns:a="http://schemas.openxmlformats.org/drawingml/2006/main"/>
      </p:grpSpPr>
      <p:sp>
        <p:nvSpPr>
          <p:cNvPr id="7" name="text-0">
            <a:extLst xmlns:a="http://schemas.openxmlformats.org/drawingml/2006/main">
              <a:ext uri="{FF2B5EF4-FFF2-40B4-BE49-F238E27FC236}">
                <a16:creationId xmlns:a16="http://schemas.microsoft.com/office/drawing/2014/main" id="{15E9245A-C28F-4C56-8EDD-52C5D5AC22A8}"/>
              </a:ext>
            </a:extLst>
          </p:cNvPr>
          <p:cNvSpPr>
            <a:spLocks xmlns:a="http://schemas.openxmlformats.org/drawingml/2006/main" noGrp="1"/>
          </p:cNvSpPr>
          <p:nvPr/>
        </p:nvSpPr>
        <p:spPr>
          <a:xfrm xmlns:a="http://schemas.openxmlformats.org/drawingml/2006/main">
            <a:off x="609600" y="704850"/>
            <a:ext cx="10953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4500" b="1">
                <a:solidFill>
                  <a:srgbClr val="F7F2E7"/>
                </a:solidFill>
                <a:latin typeface="DejaVu Sans"/>
                <a:ea typeface="DejaVu Sans"/>
                <a:cs typeface="DejaVu Sans"/>
              </a:defRPr>
            </a:defPPr>
            <a:lvl1pPr algn="l">
              <a:defRPr sz="4500" b="1">
                <a:solidFill>
                  <a:srgbClr val="F7F2E7"/>
                </a:solidFill>
                <a:latin typeface="DejaVu Sans"/>
                <a:ea typeface="DejaVu Sans"/>
                <a:cs typeface="DejaVu Sans"/>
              </a:defRPr>
            </a:lvl1pPr>
            <a:lvl2pPr algn="l">
              <a:defRPr sz="4500" b="1">
                <a:solidFill>
                  <a:srgbClr val="F7F2E7"/>
                </a:solidFill>
                <a:latin typeface="DejaVu Sans"/>
                <a:ea typeface="DejaVu Sans"/>
                <a:cs typeface="DejaVu Sans"/>
              </a:defRPr>
            </a:lvl2pPr>
            <a:lvl3pPr algn="l">
              <a:defRPr sz="4500" b="1">
                <a:solidFill>
                  <a:srgbClr val="F7F2E7"/>
                </a:solidFill>
                <a:latin typeface="DejaVu Sans"/>
                <a:ea typeface="DejaVu Sans"/>
                <a:cs typeface="DejaVu Sans"/>
              </a:defRPr>
            </a:lvl3pPr>
            <a:lvl4pPr algn="l">
              <a:defRPr sz="4500" b="1">
                <a:solidFill>
                  <a:srgbClr val="F7F2E7"/>
                </a:solidFill>
                <a:latin typeface="DejaVu Sans"/>
                <a:ea typeface="DejaVu Sans"/>
                <a:cs typeface="DejaVu Sans"/>
              </a:defRPr>
            </a:lvl4pPr>
            <a:lvl5pPr algn="l">
              <a:defRPr sz="4500" b="1">
                <a:solidFill>
                  <a:srgbClr val="F7F2E7"/>
                </a:solidFill>
                <a:latin typeface="DejaVu Sans"/>
                <a:ea typeface="DejaVu Sans"/>
                <a:cs typeface="DejaVu Sans"/>
              </a:defRPr>
            </a:lvl5pPr>
            <a:lvl6pPr algn="l">
              <a:defRPr sz="4500" b="1">
                <a:solidFill>
                  <a:srgbClr val="F7F2E7"/>
                </a:solidFill>
                <a:latin typeface="DejaVu Sans"/>
                <a:ea typeface="DejaVu Sans"/>
                <a:cs typeface="DejaVu Sans"/>
              </a:defRPr>
            </a:lvl6pPr>
            <a:lvl7pPr algn="l">
              <a:defRPr sz="4500" b="1">
                <a:solidFill>
                  <a:srgbClr val="F7F2E7"/>
                </a:solidFill>
                <a:latin typeface="DejaVu Sans"/>
                <a:ea typeface="DejaVu Sans"/>
                <a:cs typeface="DejaVu Sans"/>
              </a:defRPr>
            </a:lvl7pPr>
            <a:lvl8pPr algn="l">
              <a:defRPr sz="4500" b="1">
                <a:solidFill>
                  <a:srgbClr val="F7F2E7"/>
                </a:solidFill>
                <a:latin typeface="DejaVu Sans"/>
                <a:ea typeface="DejaVu Sans"/>
                <a:cs typeface="DejaVu Sans"/>
              </a:defRPr>
            </a:lvl8pPr>
            <a:lvl9pPr algn="l">
              <a:defRPr sz="4500" b="1">
                <a:solidFill>
                  <a:srgbClr val="F7F2E7"/>
                </a:solidFill>
                <a:latin typeface="DejaVu Sans"/>
                <a:ea typeface="DejaVu Sans"/>
                <a:cs typeface="DejaVu Sans"/>
              </a:defRPr>
            </a:lvl9pPr>
          </a:lstStyle>
          <a:p xmlns:a="http://schemas.openxmlformats.org/drawingml/2006/main">
            <a:pPr algn="l">
              <a:defRPr sz="4500" b="1">
                <a:solidFill>
                  <a:srgbClr val="F7F2E7"/>
                </a:solidFill>
                <a:latin typeface="DejaVu Sans"/>
                <a:ea typeface="DejaVu Sans"/>
                <a:cs typeface="DejaVu Sans"/>
              </a:defRPr>
            </a:pPr>
            <a:r>
              <a:rPr sz="4500" b="1">
                <a:solidFill>
                  <a:srgbClr val="F7F2E7"/>
                </a:solidFill>
                <a:latin typeface="DejaVu Sans"/>
                <a:ea typeface="DejaVu Sans"/>
                <a:cs typeface="DejaVu Sans"/>
              </a:rPr>
              <a:t>A place beside you</a:t>
            </a:r>
          </a:p>
        </p:txBody>
      </p:sp>
      <p:sp>
        <p:nvSpPr>
          <p:cNvPr id="2" name="text-1">
            <a:extLst xmlns:a="http://schemas.openxmlformats.org/drawingml/2006/main">
              <a:ext uri="{FF2B5EF4-FFF2-40B4-BE49-F238E27FC236}">
                <a16:creationId xmlns:a16="http://schemas.microsoft.com/office/drawing/2014/main" id="{81D168CD-C67C-4452-813A-36700B675CD3}"/>
              </a:ext>
            </a:extLst>
          </p:cNvPr>
          <p:cNvSpPr>
            <a:spLocks xmlns:a="http://schemas.openxmlformats.org/drawingml/2006/main" noGrp="1"/>
          </p:cNvSpPr>
          <p:nvPr/>
        </p:nvSpPr>
        <p:spPr>
          <a:xfrm xmlns:a="http://schemas.openxmlformats.org/drawingml/2006/main">
            <a:off x="609600" y="2609850"/>
            <a:ext cx="10668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300" b="0">
                <a:solidFill>
                  <a:srgbClr val="F7F2E7"/>
                </a:solidFill>
                <a:latin typeface="DejaVu Sans"/>
                <a:ea typeface="DejaVu Sans"/>
                <a:cs typeface="DejaVu Sans"/>
              </a:defRPr>
            </a:defPPr>
            <a:lvl1pPr algn="l">
              <a:defRPr sz="3300" b="0">
                <a:solidFill>
                  <a:srgbClr val="F7F2E7"/>
                </a:solidFill>
                <a:latin typeface="DejaVu Sans"/>
                <a:ea typeface="DejaVu Sans"/>
                <a:cs typeface="DejaVu Sans"/>
              </a:defRPr>
            </a:lvl1pPr>
            <a:lvl2pPr algn="l">
              <a:defRPr sz="3300" b="0">
                <a:solidFill>
                  <a:srgbClr val="F7F2E7"/>
                </a:solidFill>
                <a:latin typeface="DejaVu Sans"/>
                <a:ea typeface="DejaVu Sans"/>
                <a:cs typeface="DejaVu Sans"/>
              </a:defRPr>
            </a:lvl2pPr>
            <a:lvl3pPr algn="l">
              <a:defRPr sz="3300" b="0">
                <a:solidFill>
                  <a:srgbClr val="F7F2E7"/>
                </a:solidFill>
                <a:latin typeface="DejaVu Sans"/>
                <a:ea typeface="DejaVu Sans"/>
                <a:cs typeface="DejaVu Sans"/>
              </a:defRPr>
            </a:lvl3pPr>
            <a:lvl4pPr algn="l">
              <a:defRPr sz="3300" b="0">
                <a:solidFill>
                  <a:srgbClr val="F7F2E7"/>
                </a:solidFill>
                <a:latin typeface="DejaVu Sans"/>
                <a:ea typeface="DejaVu Sans"/>
                <a:cs typeface="DejaVu Sans"/>
              </a:defRPr>
            </a:lvl4pPr>
            <a:lvl5pPr algn="l">
              <a:defRPr sz="3300" b="0">
                <a:solidFill>
                  <a:srgbClr val="F7F2E7"/>
                </a:solidFill>
                <a:latin typeface="DejaVu Sans"/>
                <a:ea typeface="DejaVu Sans"/>
                <a:cs typeface="DejaVu Sans"/>
              </a:defRPr>
            </a:lvl5pPr>
            <a:lvl6pPr algn="l">
              <a:defRPr sz="3300" b="0">
                <a:solidFill>
                  <a:srgbClr val="F7F2E7"/>
                </a:solidFill>
                <a:latin typeface="DejaVu Sans"/>
                <a:ea typeface="DejaVu Sans"/>
                <a:cs typeface="DejaVu Sans"/>
              </a:defRPr>
            </a:lvl6pPr>
            <a:lvl7pPr algn="l">
              <a:defRPr sz="3300" b="0">
                <a:solidFill>
                  <a:srgbClr val="F7F2E7"/>
                </a:solidFill>
                <a:latin typeface="DejaVu Sans"/>
                <a:ea typeface="DejaVu Sans"/>
                <a:cs typeface="DejaVu Sans"/>
              </a:defRPr>
            </a:lvl7pPr>
            <a:lvl8pPr algn="l">
              <a:defRPr sz="3300" b="0">
                <a:solidFill>
                  <a:srgbClr val="F7F2E7"/>
                </a:solidFill>
                <a:latin typeface="DejaVu Sans"/>
                <a:ea typeface="DejaVu Sans"/>
                <a:cs typeface="DejaVu Sans"/>
              </a:defRPr>
            </a:lvl8pPr>
            <a:lvl9pPr algn="l">
              <a:defRPr sz="3300" b="0">
                <a:solidFill>
                  <a:srgbClr val="F7F2E7"/>
                </a:solidFill>
                <a:latin typeface="DejaVu Sans"/>
                <a:ea typeface="DejaVu Sans"/>
                <a:cs typeface="DejaVu Sans"/>
              </a:defRPr>
            </a:lvl9pPr>
          </a:lstStyle>
          <a:p xmlns:a="http://schemas.openxmlformats.org/drawingml/2006/main">
            <a:pPr algn="l">
              <a:defRPr sz="3300" b="0">
                <a:solidFill>
                  <a:srgbClr val="F7F2E7"/>
                </a:solidFill>
                <a:latin typeface="DejaVu Sans"/>
                <a:ea typeface="DejaVu Sans"/>
                <a:cs typeface="DejaVu Sans"/>
              </a:defRPr>
            </a:pPr>
            <a:r>
              <a:rPr sz="3300" b="0">
                <a:solidFill>
                  <a:srgbClr val="F7F2E7"/>
                </a:solidFill>
                <a:latin typeface="DejaVu Sans"/>
                <a:ea typeface="DejaVu Sans"/>
                <a:cs typeface="DejaVu Sans"/>
              </a:rPr>
              <a:t>Who could sit beside you this week?</a:t>
            </a:r>
          </a:p>
        </p:txBody>
      </p:sp>
      <p:sp>
        <p:nvSpPr>
          <p:cNvPr id="3" name="text-2">
            <a:extLst xmlns:a="http://schemas.openxmlformats.org/drawingml/2006/main">
              <a:ext uri="{FF2B5EF4-FFF2-40B4-BE49-F238E27FC236}">
                <a16:creationId xmlns:a16="http://schemas.microsoft.com/office/drawing/2014/main" id="{6A0A7BC1-97A9-411D-A505-AB0896AC3A4B}"/>
              </a:ext>
            </a:extLst>
          </p:cNvPr>
          <p:cNvSpPr>
            <a:spLocks xmlns:a="http://schemas.openxmlformats.org/drawingml/2006/main" noGrp="1"/>
          </p:cNvSpPr>
          <p:nvPr/>
        </p:nvSpPr>
        <p:spPr>
          <a:xfrm xmlns:a="http://schemas.openxmlformats.org/drawingml/2006/main">
            <a:off x="609600" y="3857625"/>
            <a:ext cx="10477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400" b="0">
                <a:solidFill>
                  <a:srgbClr val="CFDCCF"/>
                </a:solidFill>
                <a:latin typeface="DejaVu Sans"/>
                <a:ea typeface="DejaVu Sans"/>
                <a:cs typeface="DejaVu Sans"/>
              </a:defRPr>
            </a:defPPr>
            <a:lvl1pPr algn="l">
              <a:defRPr sz="2400" b="0">
                <a:solidFill>
                  <a:srgbClr val="CFDCCF"/>
                </a:solidFill>
                <a:latin typeface="DejaVu Sans"/>
                <a:ea typeface="DejaVu Sans"/>
                <a:cs typeface="DejaVu Sans"/>
              </a:defRPr>
            </a:lvl1pPr>
            <a:lvl2pPr algn="l">
              <a:defRPr sz="2400" b="0">
                <a:solidFill>
                  <a:srgbClr val="CFDCCF"/>
                </a:solidFill>
                <a:latin typeface="DejaVu Sans"/>
                <a:ea typeface="DejaVu Sans"/>
                <a:cs typeface="DejaVu Sans"/>
              </a:defRPr>
            </a:lvl2pPr>
            <a:lvl3pPr algn="l">
              <a:defRPr sz="2400" b="0">
                <a:solidFill>
                  <a:srgbClr val="CFDCCF"/>
                </a:solidFill>
                <a:latin typeface="DejaVu Sans"/>
                <a:ea typeface="DejaVu Sans"/>
                <a:cs typeface="DejaVu Sans"/>
              </a:defRPr>
            </a:lvl3pPr>
            <a:lvl4pPr algn="l">
              <a:defRPr sz="2400" b="0">
                <a:solidFill>
                  <a:srgbClr val="CFDCCF"/>
                </a:solidFill>
                <a:latin typeface="DejaVu Sans"/>
                <a:ea typeface="DejaVu Sans"/>
                <a:cs typeface="DejaVu Sans"/>
              </a:defRPr>
            </a:lvl4pPr>
            <a:lvl5pPr algn="l">
              <a:defRPr sz="2400" b="0">
                <a:solidFill>
                  <a:srgbClr val="CFDCCF"/>
                </a:solidFill>
                <a:latin typeface="DejaVu Sans"/>
                <a:ea typeface="DejaVu Sans"/>
                <a:cs typeface="DejaVu Sans"/>
              </a:defRPr>
            </a:lvl5pPr>
            <a:lvl6pPr algn="l">
              <a:defRPr sz="2400" b="0">
                <a:solidFill>
                  <a:srgbClr val="CFDCCF"/>
                </a:solidFill>
                <a:latin typeface="DejaVu Sans"/>
                <a:ea typeface="DejaVu Sans"/>
                <a:cs typeface="DejaVu Sans"/>
              </a:defRPr>
            </a:lvl6pPr>
            <a:lvl7pPr algn="l">
              <a:defRPr sz="2400" b="0">
                <a:solidFill>
                  <a:srgbClr val="CFDCCF"/>
                </a:solidFill>
                <a:latin typeface="DejaVu Sans"/>
                <a:ea typeface="DejaVu Sans"/>
                <a:cs typeface="DejaVu Sans"/>
              </a:defRPr>
            </a:lvl7pPr>
            <a:lvl8pPr algn="l">
              <a:defRPr sz="2400" b="0">
                <a:solidFill>
                  <a:srgbClr val="CFDCCF"/>
                </a:solidFill>
                <a:latin typeface="DejaVu Sans"/>
                <a:ea typeface="DejaVu Sans"/>
                <a:cs typeface="DejaVu Sans"/>
              </a:defRPr>
            </a:lvl8pPr>
            <a:lvl9pPr algn="l">
              <a:defRPr sz="2400" b="0">
                <a:solidFill>
                  <a:srgbClr val="CFDCCF"/>
                </a:solidFill>
                <a:latin typeface="DejaVu Sans"/>
                <a:ea typeface="DejaVu Sans"/>
                <a:cs typeface="DejaVu Sans"/>
              </a:defRPr>
            </a:lvl9pPr>
          </a:lstStyle>
          <a:p xmlns:a="http://schemas.openxmlformats.org/drawingml/2006/main">
            <a:pPr algn="l">
              <a:defRPr sz="2400" b="0">
                <a:solidFill>
                  <a:srgbClr val="CFDCCF"/>
                </a:solidFill>
                <a:latin typeface="DejaVu Sans"/>
                <a:ea typeface="DejaVu Sans"/>
                <a:cs typeface="DejaVu Sans"/>
              </a:defRPr>
            </a:pPr>
            <a:r>
              <a:rPr sz="2400" b="0">
                <a:solidFill>
                  <a:srgbClr val="CFDCCF"/>
                </a:solidFill>
                <a:latin typeface="DejaVu Sans"/>
                <a:ea typeface="DejaVu Sans"/>
                <a:cs typeface="DejaVu Sans"/>
              </a:rPr>
              <a:t>Who could you gently invite?</a:t>
            </a:r>
          </a:p>
        </p:txBody>
      </p:sp>
      <p:sp>
        <p:nvSpPr>
          <p:cNvPr id="4" name="text-3">
            <a:extLst xmlns:a="http://schemas.openxmlformats.org/drawingml/2006/main">
              <a:ext uri="{FF2B5EF4-FFF2-40B4-BE49-F238E27FC236}">
                <a16:creationId xmlns:a16="http://schemas.microsoft.com/office/drawing/2014/main" id="{E3FACF9A-2F70-4629-A640-D06DD7ED16AF}"/>
              </a:ext>
            </a:extLst>
          </p:cNvPr>
          <p:cNvSpPr>
            <a:spLocks xmlns:a="http://schemas.openxmlformats.org/drawingml/2006/main" noGrp="1"/>
          </p:cNvSpPr>
          <p:nvPr/>
        </p:nvSpPr>
        <p:spPr>
          <a:xfrm xmlns:a="http://schemas.openxmlformats.org/drawingml/2006/main">
            <a:off x="609600" y="5562600"/>
            <a:ext cx="106680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875" b="0">
                <a:solidFill>
                  <a:srgbClr val="F7F2E7"/>
                </a:solidFill>
                <a:latin typeface="DejaVu Sans"/>
                <a:ea typeface="DejaVu Sans"/>
                <a:cs typeface="DejaVu Sans"/>
              </a:defRPr>
            </a:defPPr>
            <a:lvl1pPr algn="l">
              <a:defRPr sz="1875" b="0">
                <a:solidFill>
                  <a:srgbClr val="F7F2E7"/>
                </a:solidFill>
                <a:latin typeface="DejaVu Sans"/>
                <a:ea typeface="DejaVu Sans"/>
                <a:cs typeface="DejaVu Sans"/>
              </a:defRPr>
            </a:lvl1pPr>
            <a:lvl2pPr algn="l">
              <a:defRPr sz="1875" b="0">
                <a:solidFill>
                  <a:srgbClr val="F7F2E7"/>
                </a:solidFill>
                <a:latin typeface="DejaVu Sans"/>
                <a:ea typeface="DejaVu Sans"/>
                <a:cs typeface="DejaVu Sans"/>
              </a:defRPr>
            </a:lvl2pPr>
            <a:lvl3pPr algn="l">
              <a:defRPr sz="1875" b="0">
                <a:solidFill>
                  <a:srgbClr val="F7F2E7"/>
                </a:solidFill>
                <a:latin typeface="DejaVu Sans"/>
                <a:ea typeface="DejaVu Sans"/>
                <a:cs typeface="DejaVu Sans"/>
              </a:defRPr>
            </a:lvl3pPr>
            <a:lvl4pPr algn="l">
              <a:defRPr sz="1875" b="0">
                <a:solidFill>
                  <a:srgbClr val="F7F2E7"/>
                </a:solidFill>
                <a:latin typeface="DejaVu Sans"/>
                <a:ea typeface="DejaVu Sans"/>
                <a:cs typeface="DejaVu Sans"/>
              </a:defRPr>
            </a:lvl4pPr>
            <a:lvl5pPr algn="l">
              <a:defRPr sz="1875" b="0">
                <a:solidFill>
                  <a:srgbClr val="F7F2E7"/>
                </a:solidFill>
                <a:latin typeface="DejaVu Sans"/>
                <a:ea typeface="DejaVu Sans"/>
                <a:cs typeface="DejaVu Sans"/>
              </a:defRPr>
            </a:lvl5pPr>
            <a:lvl6pPr algn="l">
              <a:defRPr sz="1875" b="0">
                <a:solidFill>
                  <a:srgbClr val="F7F2E7"/>
                </a:solidFill>
                <a:latin typeface="DejaVu Sans"/>
                <a:ea typeface="DejaVu Sans"/>
                <a:cs typeface="DejaVu Sans"/>
              </a:defRPr>
            </a:lvl6pPr>
            <a:lvl7pPr algn="l">
              <a:defRPr sz="1875" b="0">
                <a:solidFill>
                  <a:srgbClr val="F7F2E7"/>
                </a:solidFill>
                <a:latin typeface="DejaVu Sans"/>
                <a:ea typeface="DejaVu Sans"/>
                <a:cs typeface="DejaVu Sans"/>
              </a:defRPr>
            </a:lvl7pPr>
            <a:lvl8pPr algn="l">
              <a:defRPr sz="1875" b="0">
                <a:solidFill>
                  <a:srgbClr val="F7F2E7"/>
                </a:solidFill>
                <a:latin typeface="DejaVu Sans"/>
                <a:ea typeface="DejaVu Sans"/>
                <a:cs typeface="DejaVu Sans"/>
              </a:defRPr>
            </a:lvl8pPr>
            <a:lvl9pPr algn="l">
              <a:defRPr sz="1875" b="0">
                <a:solidFill>
                  <a:srgbClr val="F7F2E7"/>
                </a:solidFill>
                <a:latin typeface="DejaVu Sans"/>
                <a:ea typeface="DejaVu Sans"/>
                <a:cs typeface="DejaVu Sans"/>
              </a:defRPr>
            </a:lvl9pPr>
          </a:lstStyle>
          <a:p xmlns:a="http://schemas.openxmlformats.org/drawingml/2006/main">
            <a:pPr algn="l">
              <a:defRPr sz="1875" b="0">
                <a:solidFill>
                  <a:srgbClr val="F7F2E7"/>
                </a:solidFill>
                <a:latin typeface="DejaVu Sans"/>
                <a:ea typeface="DejaVu Sans"/>
                <a:cs typeface="DejaVu Sans"/>
              </a:defRPr>
            </a:pPr>
            <a:r>
              <a:rPr sz="1875" b="0">
                <a:solidFill>
                  <a:srgbClr val="F7F2E7"/>
                </a:solidFill>
                <a:latin typeface="DejaVu Sans"/>
                <a:ea typeface="DejaVu Sans"/>
                <a:cs typeface="DejaVu Sans"/>
              </a:rPr>
              <a:t>Sawubona. I see you. I hear you.</a:t>
            </a:r>
          </a:p>
        </p:txBody>
      </p:sp>
      <p:sp>
        <p:nvSpPr>
          <p:cNvPr id="5" name="text-4">
            <a:extLst xmlns:a="http://schemas.openxmlformats.org/drawingml/2006/main">
              <a:ext uri="{FF2B5EF4-FFF2-40B4-BE49-F238E27FC236}">
                <a16:creationId xmlns:a16="http://schemas.microsoft.com/office/drawing/2014/main" id="{E8211D21-A6A0-4FD8-B167-58016306CF3D}"/>
              </a:ext>
            </a:extLst>
          </p:cNvPr>
          <p:cNvSpPr>
            <a:spLocks xmlns:a="http://schemas.openxmlformats.org/drawingml/2006/main" noGrp="1"/>
          </p:cNvSpPr>
          <p:nvPr/>
        </p:nvSpPr>
        <p:spPr>
          <a:xfrm xmlns:a="http://schemas.openxmlformats.org/drawingml/2006/main">
            <a:off x="609600" y="6343650"/>
            <a:ext cx="2381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00" b="1">
                <a:solidFill>
                  <a:srgbClr val="F7F2E7"/>
                </a:solidFill>
                <a:latin typeface="DejaVu Sans"/>
                <a:ea typeface="DejaVu Sans"/>
                <a:cs typeface="DejaVu Sans"/>
              </a:defRPr>
            </a:defPPr>
            <a:lvl1pPr algn="l">
              <a:defRPr sz="1200" b="1">
                <a:solidFill>
                  <a:srgbClr val="F7F2E7"/>
                </a:solidFill>
                <a:latin typeface="DejaVu Sans"/>
                <a:ea typeface="DejaVu Sans"/>
                <a:cs typeface="DejaVu Sans"/>
              </a:defRPr>
            </a:lvl1pPr>
            <a:lvl2pPr algn="l">
              <a:defRPr sz="1200" b="1">
                <a:solidFill>
                  <a:srgbClr val="F7F2E7"/>
                </a:solidFill>
                <a:latin typeface="DejaVu Sans"/>
                <a:ea typeface="DejaVu Sans"/>
                <a:cs typeface="DejaVu Sans"/>
              </a:defRPr>
            </a:lvl2pPr>
            <a:lvl3pPr algn="l">
              <a:defRPr sz="1200" b="1">
                <a:solidFill>
                  <a:srgbClr val="F7F2E7"/>
                </a:solidFill>
                <a:latin typeface="DejaVu Sans"/>
                <a:ea typeface="DejaVu Sans"/>
                <a:cs typeface="DejaVu Sans"/>
              </a:defRPr>
            </a:lvl3pPr>
            <a:lvl4pPr algn="l">
              <a:defRPr sz="1200" b="1">
                <a:solidFill>
                  <a:srgbClr val="F7F2E7"/>
                </a:solidFill>
                <a:latin typeface="DejaVu Sans"/>
                <a:ea typeface="DejaVu Sans"/>
                <a:cs typeface="DejaVu Sans"/>
              </a:defRPr>
            </a:lvl4pPr>
            <a:lvl5pPr algn="l">
              <a:defRPr sz="1200" b="1">
                <a:solidFill>
                  <a:srgbClr val="F7F2E7"/>
                </a:solidFill>
                <a:latin typeface="DejaVu Sans"/>
                <a:ea typeface="DejaVu Sans"/>
                <a:cs typeface="DejaVu Sans"/>
              </a:defRPr>
            </a:lvl5pPr>
            <a:lvl6pPr algn="l">
              <a:defRPr sz="1200" b="1">
                <a:solidFill>
                  <a:srgbClr val="F7F2E7"/>
                </a:solidFill>
                <a:latin typeface="DejaVu Sans"/>
                <a:ea typeface="DejaVu Sans"/>
                <a:cs typeface="DejaVu Sans"/>
              </a:defRPr>
            </a:lvl6pPr>
            <a:lvl7pPr algn="l">
              <a:defRPr sz="1200" b="1">
                <a:solidFill>
                  <a:srgbClr val="F7F2E7"/>
                </a:solidFill>
                <a:latin typeface="DejaVu Sans"/>
                <a:ea typeface="DejaVu Sans"/>
                <a:cs typeface="DejaVu Sans"/>
              </a:defRPr>
            </a:lvl7pPr>
            <a:lvl8pPr algn="l">
              <a:defRPr sz="1200" b="1">
                <a:solidFill>
                  <a:srgbClr val="F7F2E7"/>
                </a:solidFill>
                <a:latin typeface="DejaVu Sans"/>
                <a:ea typeface="DejaVu Sans"/>
                <a:cs typeface="DejaVu Sans"/>
              </a:defRPr>
            </a:lvl8pPr>
            <a:lvl9pPr algn="l">
              <a:defRPr sz="1200" b="1">
                <a:solidFill>
                  <a:srgbClr val="F7F2E7"/>
                </a:solidFill>
                <a:latin typeface="DejaVu Sans"/>
                <a:ea typeface="DejaVu Sans"/>
                <a:cs typeface="DejaVu Sans"/>
              </a:defRPr>
            </a:lvl9pPr>
          </a:lstStyle>
          <a:p xmlns:a="http://schemas.openxmlformats.org/drawingml/2006/main">
            <a:pPr algn="l">
              <a:defRPr sz="1200" b="1">
                <a:solidFill>
                  <a:srgbClr val="F7F2E7"/>
                </a:solidFill>
                <a:latin typeface="DejaVu Sans"/>
                <a:ea typeface="DejaVu Sans"/>
                <a:cs typeface="DejaVu Sans"/>
              </a:defRPr>
            </a:pPr>
            <a:r>
              <a:rPr sz="1200" b="1">
                <a:solidFill>
                  <a:srgbClr val="F7F2E7"/>
                </a:solidFill>
                <a:latin typeface="DejaVu Sans"/>
                <a:ea typeface="DejaVu Sans"/>
                <a:cs typeface="DejaVu Sans"/>
              </a:rPr>
              <a:t>SAWUBONA</a:t>
            </a:r>
          </a:p>
        </p:txBody>
      </p:sp>
      <p:sp>
        <p:nvSpPr>
          <p:cNvPr id="6" name="text-5">
            <a:extLst xmlns:a="http://schemas.openxmlformats.org/drawingml/2006/main">
              <a:ext uri="{FF2B5EF4-FFF2-40B4-BE49-F238E27FC236}">
                <a16:creationId xmlns:a16="http://schemas.microsoft.com/office/drawing/2014/main" id="{C892AD3D-BA5A-4294-9E6A-52CF8370E6EF}"/>
              </a:ext>
            </a:extLst>
          </p:cNvPr>
          <p:cNvSpPr>
            <a:spLocks xmlns:a="http://schemas.openxmlformats.org/drawingml/2006/main" noGrp="1"/>
          </p:cNvSpPr>
          <p:nvPr/>
        </p:nvSpPr>
        <p:spPr>
          <a:xfrm xmlns:a="http://schemas.openxmlformats.org/drawingml/2006/main">
            <a:off x="11049000" y="6343650"/>
            <a:ext cx="5334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1200" b="0">
                <a:solidFill>
                  <a:srgbClr val="F7F2E7"/>
                </a:solidFill>
                <a:latin typeface="DejaVu Sans"/>
                <a:ea typeface="DejaVu Sans"/>
                <a:cs typeface="DejaVu Sans"/>
              </a:defRPr>
            </a:defPPr>
            <a:lvl1pPr algn="r">
              <a:defRPr sz="1200" b="0">
                <a:solidFill>
                  <a:srgbClr val="F7F2E7"/>
                </a:solidFill>
                <a:latin typeface="DejaVu Sans"/>
                <a:ea typeface="DejaVu Sans"/>
                <a:cs typeface="DejaVu Sans"/>
              </a:defRPr>
            </a:lvl1pPr>
            <a:lvl2pPr algn="r">
              <a:defRPr sz="1200" b="0">
                <a:solidFill>
                  <a:srgbClr val="F7F2E7"/>
                </a:solidFill>
                <a:latin typeface="DejaVu Sans"/>
                <a:ea typeface="DejaVu Sans"/>
                <a:cs typeface="DejaVu Sans"/>
              </a:defRPr>
            </a:lvl2pPr>
            <a:lvl3pPr algn="r">
              <a:defRPr sz="1200" b="0">
                <a:solidFill>
                  <a:srgbClr val="F7F2E7"/>
                </a:solidFill>
                <a:latin typeface="DejaVu Sans"/>
                <a:ea typeface="DejaVu Sans"/>
                <a:cs typeface="DejaVu Sans"/>
              </a:defRPr>
            </a:lvl3pPr>
            <a:lvl4pPr algn="r">
              <a:defRPr sz="1200" b="0">
                <a:solidFill>
                  <a:srgbClr val="F7F2E7"/>
                </a:solidFill>
                <a:latin typeface="DejaVu Sans"/>
                <a:ea typeface="DejaVu Sans"/>
                <a:cs typeface="DejaVu Sans"/>
              </a:defRPr>
            </a:lvl4pPr>
            <a:lvl5pPr algn="r">
              <a:defRPr sz="1200" b="0">
                <a:solidFill>
                  <a:srgbClr val="F7F2E7"/>
                </a:solidFill>
                <a:latin typeface="DejaVu Sans"/>
                <a:ea typeface="DejaVu Sans"/>
                <a:cs typeface="DejaVu Sans"/>
              </a:defRPr>
            </a:lvl5pPr>
            <a:lvl6pPr algn="r">
              <a:defRPr sz="1200" b="0">
                <a:solidFill>
                  <a:srgbClr val="F7F2E7"/>
                </a:solidFill>
                <a:latin typeface="DejaVu Sans"/>
                <a:ea typeface="DejaVu Sans"/>
                <a:cs typeface="DejaVu Sans"/>
              </a:defRPr>
            </a:lvl6pPr>
            <a:lvl7pPr algn="r">
              <a:defRPr sz="1200" b="0">
                <a:solidFill>
                  <a:srgbClr val="F7F2E7"/>
                </a:solidFill>
                <a:latin typeface="DejaVu Sans"/>
                <a:ea typeface="DejaVu Sans"/>
                <a:cs typeface="DejaVu Sans"/>
              </a:defRPr>
            </a:lvl7pPr>
            <a:lvl8pPr algn="r">
              <a:defRPr sz="1200" b="0">
                <a:solidFill>
                  <a:srgbClr val="F7F2E7"/>
                </a:solidFill>
                <a:latin typeface="DejaVu Sans"/>
                <a:ea typeface="DejaVu Sans"/>
                <a:cs typeface="DejaVu Sans"/>
              </a:defRPr>
            </a:lvl8pPr>
            <a:lvl9pPr algn="r">
              <a:defRPr sz="1200" b="0">
                <a:solidFill>
                  <a:srgbClr val="F7F2E7"/>
                </a:solidFill>
                <a:latin typeface="DejaVu Sans"/>
                <a:ea typeface="DejaVu Sans"/>
                <a:cs typeface="DejaVu Sans"/>
              </a:defRPr>
            </a:lvl9pPr>
          </a:lstStyle>
          <a:p xmlns:a="http://schemas.openxmlformats.org/drawingml/2006/main">
            <a:pPr algn="r">
              <a:defRPr sz="1200" b="0">
                <a:solidFill>
                  <a:srgbClr val="F7F2E7"/>
                </a:solidFill>
                <a:latin typeface="DejaVu Sans"/>
                <a:ea typeface="DejaVu Sans"/>
                <a:cs typeface="DejaVu Sans"/>
              </a:defRPr>
            </a:pPr>
            <a:r>
              <a:rPr sz="1200" b="0">
                <a:solidFill>
                  <a:srgbClr val="F7F2E7"/>
                </a:solidFill>
                <a:latin typeface="DejaVu Sans"/>
                <a:ea typeface="DejaVu Sans"/>
                <a:cs typeface="DejaVu Sans"/>
              </a:rPr>
              <a:t>23</a:t>
            </a:r>
          </a:p>
        </p:txBody>
      </p:sp>
    </p:spTree>
    <p:extLst>
      <p:ext uri="{BB962C8B-B14F-4D97-AF65-F5344CB8AC3E}">
        <p14:creationId xmlns:p14="http://schemas.microsoft.com/office/powerpoint/2010/main" val="2034419025"/>
      </p:ext>
    </p:extLst>
  </p:cSld>
</p:sld>
</file>

<file path=ppt/slides/slide24.xml><?xml version="1.0" encoding="utf-8"?>
<p:sld xmlns:p="http://schemas.openxmlformats.org/presentationml/2006/main">
  <p:cSld>
    <p:bg>
      <p:bgPr>
        <a:solidFill xmlns:a="http://schemas.openxmlformats.org/drawingml/2006/main">
          <a:srgbClr val="F7F2E7"/>
        </a:solidFill>
      </p:bgPr>
    </p:bg>
    <p:spTree>
      <p:nvGrpSpPr>
        <p:cNvPr id="1" name=""/>
        <p:cNvGrpSpPr/>
        <p:nvPr/>
      </p:nvGrpSpPr>
      <p:grpSpPr>
        <a:xfrm xmlns:a="http://schemas.openxmlformats.org/drawingml/2006/main"/>
      </p:grpSpPr>
      <p:sp>
        <p:nvSpPr>
          <p:cNvPr id="10" name="text-0">
            <a:extLst xmlns:a="http://schemas.openxmlformats.org/drawingml/2006/main">
              <a:ext uri="{FF2B5EF4-FFF2-40B4-BE49-F238E27FC236}">
                <a16:creationId xmlns:a16="http://schemas.microsoft.com/office/drawing/2014/main" id="{1298F4D0-3A9D-4239-A6CE-7EEC26C43DF8}"/>
              </a:ext>
            </a:extLst>
          </p:cNvPr>
          <p:cNvSpPr>
            <a:spLocks xmlns:a="http://schemas.openxmlformats.org/drawingml/2006/main" noGrp="1"/>
          </p:cNvSpPr>
          <p:nvPr/>
        </p:nvSpPr>
        <p:spPr>
          <a:xfrm xmlns:a="http://schemas.openxmlformats.org/drawingml/2006/main">
            <a:off x="609600" y="457200"/>
            <a:ext cx="10953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3300" b="1">
                <a:solidFill>
                  <a:srgbClr val="173F43"/>
                </a:solidFill>
                <a:latin typeface="DejaVu Sans"/>
                <a:ea typeface="DejaVu Sans"/>
                <a:cs typeface="DejaVu Sans"/>
              </a:defRPr>
            </a:defPPr>
            <a:lvl1pPr algn="l">
              <a:defRPr sz="3300" b="1">
                <a:solidFill>
                  <a:srgbClr val="173F43"/>
                </a:solidFill>
                <a:latin typeface="DejaVu Sans"/>
                <a:ea typeface="DejaVu Sans"/>
                <a:cs typeface="DejaVu Sans"/>
              </a:defRPr>
            </a:lvl1pPr>
            <a:lvl2pPr algn="l">
              <a:defRPr sz="3300" b="1">
                <a:solidFill>
                  <a:srgbClr val="173F43"/>
                </a:solidFill>
                <a:latin typeface="DejaVu Sans"/>
                <a:ea typeface="DejaVu Sans"/>
                <a:cs typeface="DejaVu Sans"/>
              </a:defRPr>
            </a:lvl2pPr>
            <a:lvl3pPr algn="l">
              <a:defRPr sz="3300" b="1">
                <a:solidFill>
                  <a:srgbClr val="173F43"/>
                </a:solidFill>
                <a:latin typeface="DejaVu Sans"/>
                <a:ea typeface="DejaVu Sans"/>
                <a:cs typeface="DejaVu Sans"/>
              </a:defRPr>
            </a:lvl3pPr>
            <a:lvl4pPr algn="l">
              <a:defRPr sz="3300" b="1">
                <a:solidFill>
                  <a:srgbClr val="173F43"/>
                </a:solidFill>
                <a:latin typeface="DejaVu Sans"/>
                <a:ea typeface="DejaVu Sans"/>
                <a:cs typeface="DejaVu Sans"/>
              </a:defRPr>
            </a:lvl4pPr>
            <a:lvl5pPr algn="l">
              <a:defRPr sz="3300" b="1">
                <a:solidFill>
                  <a:srgbClr val="173F43"/>
                </a:solidFill>
                <a:latin typeface="DejaVu Sans"/>
                <a:ea typeface="DejaVu Sans"/>
                <a:cs typeface="DejaVu Sans"/>
              </a:defRPr>
            </a:lvl5pPr>
            <a:lvl6pPr algn="l">
              <a:defRPr sz="3300" b="1">
                <a:solidFill>
                  <a:srgbClr val="173F43"/>
                </a:solidFill>
                <a:latin typeface="DejaVu Sans"/>
                <a:ea typeface="DejaVu Sans"/>
                <a:cs typeface="DejaVu Sans"/>
              </a:defRPr>
            </a:lvl6pPr>
            <a:lvl7pPr algn="l">
              <a:defRPr sz="3300" b="1">
                <a:solidFill>
                  <a:srgbClr val="173F43"/>
                </a:solidFill>
                <a:latin typeface="DejaVu Sans"/>
                <a:ea typeface="DejaVu Sans"/>
                <a:cs typeface="DejaVu Sans"/>
              </a:defRPr>
            </a:lvl7pPr>
            <a:lvl8pPr algn="l">
              <a:defRPr sz="3300" b="1">
                <a:solidFill>
                  <a:srgbClr val="173F43"/>
                </a:solidFill>
                <a:latin typeface="DejaVu Sans"/>
                <a:ea typeface="DejaVu Sans"/>
                <a:cs typeface="DejaVu Sans"/>
              </a:defRPr>
            </a:lvl8pPr>
            <a:lvl9pPr algn="l">
              <a:defRPr sz="3300" b="1">
                <a:solidFill>
                  <a:srgbClr val="173F43"/>
                </a:solidFill>
                <a:latin typeface="DejaVu Sans"/>
                <a:ea typeface="DejaVu Sans"/>
                <a:cs typeface="DejaVu Sans"/>
              </a:defRPr>
            </a:lvl9pPr>
          </a:lstStyle>
          <a:p xmlns:a="http://schemas.openxmlformats.org/drawingml/2006/main">
            <a:pPr algn="l">
              <a:defRPr sz="3300" b="1">
                <a:solidFill>
                  <a:srgbClr val="173F43"/>
                </a:solidFill>
                <a:latin typeface="DejaVu Sans"/>
                <a:ea typeface="DejaVu Sans"/>
                <a:cs typeface="DejaVu Sans"/>
              </a:defRPr>
            </a:pPr>
            <a:r>
              <a:rPr sz="3300" b="1">
                <a:solidFill>
                  <a:srgbClr val="173F43"/>
                </a:solidFill>
                <a:latin typeface="DejaVu Sans"/>
                <a:ea typeface="DejaVu Sans"/>
                <a:cs typeface="DejaVu Sans"/>
              </a:rPr>
              <a:t>Evidence and inspiration</a:t>
            </a:r>
          </a:p>
        </p:txBody>
      </p:sp>
      <p:sp>
        <p:nvSpPr>
          <p:cNvPr id="2" name="text-1">
            <a:extLst xmlns:a="http://schemas.openxmlformats.org/drawingml/2006/main">
              <a:ext uri="{FF2B5EF4-FFF2-40B4-BE49-F238E27FC236}">
                <a16:creationId xmlns:a16="http://schemas.microsoft.com/office/drawing/2014/main" id="{A6DCFCB8-6001-4325-8E00-76B58E11357B}"/>
              </a:ext>
            </a:extLst>
          </p:cNvPr>
          <p:cNvSpPr>
            <a:spLocks xmlns:a="http://schemas.openxmlformats.org/drawingml/2006/main" noGrp="1"/>
          </p:cNvSpPr>
          <p:nvPr/>
        </p:nvSpPr>
        <p:spPr>
          <a:xfrm xmlns:a="http://schemas.openxmlformats.org/drawingml/2006/main">
            <a:off x="609600" y="6343650"/>
            <a:ext cx="2381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200" b="1">
                <a:solidFill>
                  <a:srgbClr val="52676A"/>
                </a:solidFill>
                <a:latin typeface="DejaVu Sans"/>
                <a:ea typeface="DejaVu Sans"/>
                <a:cs typeface="DejaVu Sans"/>
              </a:defRPr>
            </a:defPPr>
            <a:lvl1pPr algn="l">
              <a:defRPr sz="1200" b="1">
                <a:solidFill>
                  <a:srgbClr val="52676A"/>
                </a:solidFill>
                <a:latin typeface="DejaVu Sans"/>
                <a:ea typeface="DejaVu Sans"/>
                <a:cs typeface="DejaVu Sans"/>
              </a:defRPr>
            </a:lvl1pPr>
            <a:lvl2pPr algn="l">
              <a:defRPr sz="1200" b="1">
                <a:solidFill>
                  <a:srgbClr val="52676A"/>
                </a:solidFill>
                <a:latin typeface="DejaVu Sans"/>
                <a:ea typeface="DejaVu Sans"/>
                <a:cs typeface="DejaVu Sans"/>
              </a:defRPr>
            </a:lvl2pPr>
            <a:lvl3pPr algn="l">
              <a:defRPr sz="1200" b="1">
                <a:solidFill>
                  <a:srgbClr val="52676A"/>
                </a:solidFill>
                <a:latin typeface="DejaVu Sans"/>
                <a:ea typeface="DejaVu Sans"/>
                <a:cs typeface="DejaVu Sans"/>
              </a:defRPr>
            </a:lvl3pPr>
            <a:lvl4pPr algn="l">
              <a:defRPr sz="1200" b="1">
                <a:solidFill>
                  <a:srgbClr val="52676A"/>
                </a:solidFill>
                <a:latin typeface="DejaVu Sans"/>
                <a:ea typeface="DejaVu Sans"/>
                <a:cs typeface="DejaVu Sans"/>
              </a:defRPr>
            </a:lvl4pPr>
            <a:lvl5pPr algn="l">
              <a:defRPr sz="1200" b="1">
                <a:solidFill>
                  <a:srgbClr val="52676A"/>
                </a:solidFill>
                <a:latin typeface="DejaVu Sans"/>
                <a:ea typeface="DejaVu Sans"/>
                <a:cs typeface="DejaVu Sans"/>
              </a:defRPr>
            </a:lvl5pPr>
            <a:lvl6pPr algn="l">
              <a:defRPr sz="1200" b="1">
                <a:solidFill>
                  <a:srgbClr val="52676A"/>
                </a:solidFill>
                <a:latin typeface="DejaVu Sans"/>
                <a:ea typeface="DejaVu Sans"/>
                <a:cs typeface="DejaVu Sans"/>
              </a:defRPr>
            </a:lvl6pPr>
            <a:lvl7pPr algn="l">
              <a:defRPr sz="1200" b="1">
                <a:solidFill>
                  <a:srgbClr val="52676A"/>
                </a:solidFill>
                <a:latin typeface="DejaVu Sans"/>
                <a:ea typeface="DejaVu Sans"/>
                <a:cs typeface="DejaVu Sans"/>
              </a:defRPr>
            </a:lvl7pPr>
            <a:lvl8pPr algn="l">
              <a:defRPr sz="1200" b="1">
                <a:solidFill>
                  <a:srgbClr val="52676A"/>
                </a:solidFill>
                <a:latin typeface="DejaVu Sans"/>
                <a:ea typeface="DejaVu Sans"/>
                <a:cs typeface="DejaVu Sans"/>
              </a:defRPr>
            </a:lvl8pPr>
            <a:lvl9pPr algn="l">
              <a:defRPr sz="1200" b="1">
                <a:solidFill>
                  <a:srgbClr val="52676A"/>
                </a:solidFill>
                <a:latin typeface="DejaVu Sans"/>
                <a:ea typeface="DejaVu Sans"/>
                <a:cs typeface="DejaVu Sans"/>
              </a:defRPr>
            </a:lvl9pPr>
          </a:lstStyle>
          <a:p xmlns:a="http://schemas.openxmlformats.org/drawingml/2006/main">
            <a:pPr algn="l">
              <a:defRPr sz="1200" b="1">
                <a:solidFill>
                  <a:srgbClr val="52676A"/>
                </a:solidFill>
                <a:latin typeface="DejaVu Sans"/>
                <a:ea typeface="DejaVu Sans"/>
                <a:cs typeface="DejaVu Sans"/>
              </a:defRPr>
            </a:pPr>
            <a:r>
              <a:rPr sz="1200" b="1">
                <a:solidFill>
                  <a:srgbClr val="52676A"/>
                </a:solidFill>
                <a:latin typeface="DejaVu Sans"/>
                <a:ea typeface="DejaVu Sans"/>
                <a:cs typeface="DejaVu Sans"/>
              </a:rPr>
              <a:t>SAWUBONA</a:t>
            </a:r>
          </a:p>
        </p:txBody>
      </p:sp>
      <p:sp>
        <p:nvSpPr>
          <p:cNvPr id="3" name="text-2">
            <a:extLst xmlns:a="http://schemas.openxmlformats.org/drawingml/2006/main">
              <a:ext uri="{FF2B5EF4-FFF2-40B4-BE49-F238E27FC236}">
                <a16:creationId xmlns:a16="http://schemas.microsoft.com/office/drawing/2014/main" id="{39681507-76EF-464C-9F91-F52D41053CB0}"/>
              </a:ext>
            </a:extLst>
          </p:cNvPr>
          <p:cNvSpPr>
            <a:spLocks xmlns:a="http://schemas.openxmlformats.org/drawingml/2006/main" noGrp="1"/>
          </p:cNvSpPr>
          <p:nvPr/>
        </p:nvSpPr>
        <p:spPr>
          <a:xfrm xmlns:a="http://schemas.openxmlformats.org/drawingml/2006/main">
            <a:off x="11049000" y="6343650"/>
            <a:ext cx="5334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r">
              <a:defRPr sz="1200" b="0">
                <a:solidFill>
                  <a:srgbClr val="52676A"/>
                </a:solidFill>
                <a:latin typeface="DejaVu Sans"/>
                <a:ea typeface="DejaVu Sans"/>
                <a:cs typeface="DejaVu Sans"/>
              </a:defRPr>
            </a:defPPr>
            <a:lvl1pPr algn="r">
              <a:defRPr sz="1200" b="0">
                <a:solidFill>
                  <a:srgbClr val="52676A"/>
                </a:solidFill>
                <a:latin typeface="DejaVu Sans"/>
                <a:ea typeface="DejaVu Sans"/>
                <a:cs typeface="DejaVu Sans"/>
              </a:defRPr>
            </a:lvl1pPr>
            <a:lvl2pPr algn="r">
              <a:defRPr sz="1200" b="0">
                <a:solidFill>
                  <a:srgbClr val="52676A"/>
                </a:solidFill>
                <a:latin typeface="DejaVu Sans"/>
                <a:ea typeface="DejaVu Sans"/>
                <a:cs typeface="DejaVu Sans"/>
              </a:defRPr>
            </a:lvl2pPr>
            <a:lvl3pPr algn="r">
              <a:defRPr sz="1200" b="0">
                <a:solidFill>
                  <a:srgbClr val="52676A"/>
                </a:solidFill>
                <a:latin typeface="DejaVu Sans"/>
                <a:ea typeface="DejaVu Sans"/>
                <a:cs typeface="DejaVu Sans"/>
              </a:defRPr>
            </a:lvl3pPr>
            <a:lvl4pPr algn="r">
              <a:defRPr sz="1200" b="0">
                <a:solidFill>
                  <a:srgbClr val="52676A"/>
                </a:solidFill>
                <a:latin typeface="DejaVu Sans"/>
                <a:ea typeface="DejaVu Sans"/>
                <a:cs typeface="DejaVu Sans"/>
              </a:defRPr>
            </a:lvl4pPr>
            <a:lvl5pPr algn="r">
              <a:defRPr sz="1200" b="0">
                <a:solidFill>
                  <a:srgbClr val="52676A"/>
                </a:solidFill>
                <a:latin typeface="DejaVu Sans"/>
                <a:ea typeface="DejaVu Sans"/>
                <a:cs typeface="DejaVu Sans"/>
              </a:defRPr>
            </a:lvl5pPr>
            <a:lvl6pPr algn="r">
              <a:defRPr sz="1200" b="0">
                <a:solidFill>
                  <a:srgbClr val="52676A"/>
                </a:solidFill>
                <a:latin typeface="DejaVu Sans"/>
                <a:ea typeface="DejaVu Sans"/>
                <a:cs typeface="DejaVu Sans"/>
              </a:defRPr>
            </a:lvl6pPr>
            <a:lvl7pPr algn="r">
              <a:defRPr sz="1200" b="0">
                <a:solidFill>
                  <a:srgbClr val="52676A"/>
                </a:solidFill>
                <a:latin typeface="DejaVu Sans"/>
                <a:ea typeface="DejaVu Sans"/>
                <a:cs typeface="DejaVu Sans"/>
              </a:defRPr>
            </a:lvl7pPr>
            <a:lvl8pPr algn="r">
              <a:defRPr sz="1200" b="0">
                <a:solidFill>
                  <a:srgbClr val="52676A"/>
                </a:solidFill>
                <a:latin typeface="DejaVu Sans"/>
                <a:ea typeface="DejaVu Sans"/>
                <a:cs typeface="DejaVu Sans"/>
              </a:defRPr>
            </a:lvl8pPr>
            <a:lvl9pPr algn="r">
              <a:defRPr sz="1200" b="0">
                <a:solidFill>
                  <a:srgbClr val="52676A"/>
                </a:solidFill>
                <a:latin typeface="DejaVu Sans"/>
                <a:ea typeface="DejaVu Sans"/>
                <a:cs typeface="DejaVu Sans"/>
              </a:defRPr>
            </a:lvl9pPr>
          </a:lstStyle>
          <a:p xmlns:a="http://schemas.openxmlformats.org/drawingml/2006/main">
            <a:pPr algn="r">
              <a:defRPr sz="1200" b="0">
                <a:solidFill>
                  <a:srgbClr val="52676A"/>
                </a:solidFill>
                <a:latin typeface="DejaVu Sans"/>
                <a:ea typeface="DejaVu Sans"/>
                <a:cs typeface="DejaVu Sans"/>
              </a:defRPr>
            </a:pPr>
            <a:r>
              <a:rPr sz="1200" b="0">
                <a:solidFill>
                  <a:srgbClr val="52676A"/>
                </a:solidFill>
                <a:latin typeface="DejaVu Sans"/>
                <a:ea typeface="DejaVu Sans"/>
                <a:cs typeface="DejaVu Sans"/>
              </a:rPr>
              <a:t>24</a:t>
            </a:r>
          </a:p>
        </p:txBody>
      </p:sp>
      <p:sp>
        <p:nvSpPr>
          <p:cNvPr id="4" name="text-3">
            <a:extLst xmlns:a="http://schemas.openxmlformats.org/drawingml/2006/main">
              <a:ext uri="{FF2B5EF4-FFF2-40B4-BE49-F238E27FC236}">
                <a16:creationId xmlns:a16="http://schemas.microsoft.com/office/drawing/2014/main" id="{408BE980-8552-4C72-A919-BE776FD7751B}"/>
              </a:ext>
            </a:extLst>
          </p:cNvPr>
          <p:cNvSpPr>
            <a:spLocks xmlns:a="http://schemas.openxmlformats.org/drawingml/2006/main" noGrp="1"/>
          </p:cNvSpPr>
          <p:nvPr/>
        </p:nvSpPr>
        <p:spPr>
          <a:xfrm xmlns:a="http://schemas.openxmlformats.org/drawingml/2006/main">
            <a:off x="609600" y="1685925"/>
            <a:ext cx="1081087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175" b="0">
                <a:solidFill>
                  <a:srgbClr val="173F43"/>
                </a:solidFill>
                <a:latin typeface="DejaVu Sans"/>
                <a:ea typeface="DejaVu Sans"/>
                <a:cs typeface="DejaVu Sans"/>
              </a:defRPr>
            </a:defPPr>
            <a:lvl1pPr algn="l">
              <a:defRPr sz="2175" b="0">
                <a:solidFill>
                  <a:srgbClr val="173F43"/>
                </a:solidFill>
                <a:latin typeface="DejaVu Sans"/>
                <a:ea typeface="DejaVu Sans"/>
                <a:cs typeface="DejaVu Sans"/>
              </a:defRPr>
            </a:lvl1pPr>
            <a:lvl2pPr algn="l">
              <a:defRPr sz="2175" b="0">
                <a:solidFill>
                  <a:srgbClr val="173F43"/>
                </a:solidFill>
                <a:latin typeface="DejaVu Sans"/>
                <a:ea typeface="DejaVu Sans"/>
                <a:cs typeface="DejaVu Sans"/>
              </a:defRPr>
            </a:lvl2pPr>
            <a:lvl3pPr algn="l">
              <a:defRPr sz="2175" b="0">
                <a:solidFill>
                  <a:srgbClr val="173F43"/>
                </a:solidFill>
                <a:latin typeface="DejaVu Sans"/>
                <a:ea typeface="DejaVu Sans"/>
                <a:cs typeface="DejaVu Sans"/>
              </a:defRPr>
            </a:lvl3pPr>
            <a:lvl4pPr algn="l">
              <a:defRPr sz="2175" b="0">
                <a:solidFill>
                  <a:srgbClr val="173F43"/>
                </a:solidFill>
                <a:latin typeface="DejaVu Sans"/>
                <a:ea typeface="DejaVu Sans"/>
                <a:cs typeface="DejaVu Sans"/>
              </a:defRPr>
            </a:lvl4pPr>
            <a:lvl5pPr algn="l">
              <a:defRPr sz="2175" b="0">
                <a:solidFill>
                  <a:srgbClr val="173F43"/>
                </a:solidFill>
                <a:latin typeface="DejaVu Sans"/>
                <a:ea typeface="DejaVu Sans"/>
                <a:cs typeface="DejaVu Sans"/>
              </a:defRPr>
            </a:lvl5pPr>
            <a:lvl6pPr algn="l">
              <a:defRPr sz="2175" b="0">
                <a:solidFill>
                  <a:srgbClr val="173F43"/>
                </a:solidFill>
                <a:latin typeface="DejaVu Sans"/>
                <a:ea typeface="DejaVu Sans"/>
                <a:cs typeface="DejaVu Sans"/>
              </a:defRPr>
            </a:lvl6pPr>
            <a:lvl7pPr algn="l">
              <a:defRPr sz="2175" b="0">
                <a:solidFill>
                  <a:srgbClr val="173F43"/>
                </a:solidFill>
                <a:latin typeface="DejaVu Sans"/>
                <a:ea typeface="DejaVu Sans"/>
                <a:cs typeface="DejaVu Sans"/>
              </a:defRPr>
            </a:lvl7pPr>
            <a:lvl8pPr algn="l">
              <a:defRPr sz="2175" b="0">
                <a:solidFill>
                  <a:srgbClr val="173F43"/>
                </a:solidFill>
                <a:latin typeface="DejaVu Sans"/>
                <a:ea typeface="DejaVu Sans"/>
                <a:cs typeface="DejaVu Sans"/>
              </a:defRPr>
            </a:lvl8pPr>
            <a:lvl9pPr algn="l">
              <a:defRPr sz="2175" b="0">
                <a:solidFill>
                  <a:srgbClr val="173F43"/>
                </a:solidFill>
                <a:latin typeface="DejaVu Sans"/>
                <a:ea typeface="DejaVu Sans"/>
                <a:cs typeface="DejaVu Sans"/>
              </a:defRPr>
            </a:lvl9pPr>
          </a:lstStyle>
          <a:p xmlns:a="http://schemas.openxmlformats.org/drawingml/2006/main">
            <a:pPr algn="l">
              <a:defRPr sz="2175" b="0">
                <a:solidFill>
                  <a:srgbClr val="173F43"/>
                </a:solidFill>
                <a:latin typeface="DejaVu Sans"/>
                <a:ea typeface="DejaVu Sans"/>
                <a:cs typeface="DejaVu Sans"/>
              </a:defRPr>
            </a:pPr>
            <a:r>
              <a:rPr sz="2175" b="0">
                <a:solidFill>
                  <a:srgbClr val="173F43"/>
                </a:solidFill>
                <a:latin typeface="DejaVu Sans"/>
                <a:ea typeface="DejaVu Sans"/>
                <a:cs typeface="DejaVu Sans"/>
              </a:rPr>
              <a:t>WHO Social connection Q&amp;A (2025)</a:t>
            </a:r>
          </a:p>
        </p:txBody>
      </p:sp>
      <p:sp>
        <p:nvSpPr>
          <p:cNvPr id="5" name="text-4">
            <a:extLst xmlns:a="http://schemas.openxmlformats.org/drawingml/2006/main">
              <a:ext uri="{FF2B5EF4-FFF2-40B4-BE49-F238E27FC236}">
                <a16:creationId xmlns:a16="http://schemas.microsoft.com/office/drawing/2014/main" id="{54D6DCCB-9869-4CC9-A3E9-154240C88345}"/>
              </a:ext>
            </a:extLst>
          </p:cNvPr>
          <p:cNvSpPr>
            <a:spLocks xmlns:a="http://schemas.openxmlformats.org/drawingml/2006/main" noGrp="1"/>
          </p:cNvSpPr>
          <p:nvPr/>
        </p:nvSpPr>
        <p:spPr>
          <a:xfrm xmlns:a="http://schemas.openxmlformats.org/drawingml/2006/main">
            <a:off x="609600" y="2524125"/>
            <a:ext cx="1081087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175" b="0">
                <a:solidFill>
                  <a:srgbClr val="173F43"/>
                </a:solidFill>
                <a:latin typeface="DejaVu Sans"/>
                <a:ea typeface="DejaVu Sans"/>
                <a:cs typeface="DejaVu Sans"/>
              </a:defRPr>
            </a:defPPr>
            <a:lvl1pPr algn="l">
              <a:defRPr sz="2175" b="0">
                <a:solidFill>
                  <a:srgbClr val="173F43"/>
                </a:solidFill>
                <a:latin typeface="DejaVu Sans"/>
                <a:ea typeface="DejaVu Sans"/>
                <a:cs typeface="DejaVu Sans"/>
              </a:defRPr>
            </a:lvl1pPr>
            <a:lvl2pPr algn="l">
              <a:defRPr sz="2175" b="0">
                <a:solidFill>
                  <a:srgbClr val="173F43"/>
                </a:solidFill>
                <a:latin typeface="DejaVu Sans"/>
                <a:ea typeface="DejaVu Sans"/>
                <a:cs typeface="DejaVu Sans"/>
              </a:defRPr>
            </a:lvl2pPr>
            <a:lvl3pPr algn="l">
              <a:defRPr sz="2175" b="0">
                <a:solidFill>
                  <a:srgbClr val="173F43"/>
                </a:solidFill>
                <a:latin typeface="DejaVu Sans"/>
                <a:ea typeface="DejaVu Sans"/>
                <a:cs typeface="DejaVu Sans"/>
              </a:defRPr>
            </a:lvl3pPr>
            <a:lvl4pPr algn="l">
              <a:defRPr sz="2175" b="0">
                <a:solidFill>
                  <a:srgbClr val="173F43"/>
                </a:solidFill>
                <a:latin typeface="DejaVu Sans"/>
                <a:ea typeface="DejaVu Sans"/>
                <a:cs typeface="DejaVu Sans"/>
              </a:defRPr>
            </a:lvl4pPr>
            <a:lvl5pPr algn="l">
              <a:defRPr sz="2175" b="0">
                <a:solidFill>
                  <a:srgbClr val="173F43"/>
                </a:solidFill>
                <a:latin typeface="DejaVu Sans"/>
                <a:ea typeface="DejaVu Sans"/>
                <a:cs typeface="DejaVu Sans"/>
              </a:defRPr>
            </a:lvl5pPr>
            <a:lvl6pPr algn="l">
              <a:defRPr sz="2175" b="0">
                <a:solidFill>
                  <a:srgbClr val="173F43"/>
                </a:solidFill>
                <a:latin typeface="DejaVu Sans"/>
                <a:ea typeface="DejaVu Sans"/>
                <a:cs typeface="DejaVu Sans"/>
              </a:defRPr>
            </a:lvl6pPr>
            <a:lvl7pPr algn="l">
              <a:defRPr sz="2175" b="0">
                <a:solidFill>
                  <a:srgbClr val="173F43"/>
                </a:solidFill>
                <a:latin typeface="DejaVu Sans"/>
                <a:ea typeface="DejaVu Sans"/>
                <a:cs typeface="DejaVu Sans"/>
              </a:defRPr>
            </a:lvl7pPr>
            <a:lvl8pPr algn="l">
              <a:defRPr sz="2175" b="0">
                <a:solidFill>
                  <a:srgbClr val="173F43"/>
                </a:solidFill>
                <a:latin typeface="DejaVu Sans"/>
                <a:ea typeface="DejaVu Sans"/>
                <a:cs typeface="DejaVu Sans"/>
              </a:defRPr>
            </a:lvl8pPr>
            <a:lvl9pPr algn="l">
              <a:defRPr sz="2175" b="0">
                <a:solidFill>
                  <a:srgbClr val="173F43"/>
                </a:solidFill>
                <a:latin typeface="DejaVu Sans"/>
                <a:ea typeface="DejaVu Sans"/>
                <a:cs typeface="DejaVu Sans"/>
              </a:defRPr>
            </a:lvl9pPr>
          </a:lstStyle>
          <a:p xmlns:a="http://schemas.openxmlformats.org/drawingml/2006/main">
            <a:pPr algn="l">
              <a:defRPr sz="2175" b="0">
                <a:solidFill>
                  <a:srgbClr val="173F43"/>
                </a:solidFill>
                <a:latin typeface="DejaVu Sans"/>
                <a:ea typeface="DejaVu Sans"/>
                <a:cs typeface="DejaVu Sans"/>
              </a:defRPr>
            </a:pPr>
            <a:r>
              <a:rPr sz="2175" b="0">
                <a:solidFill>
                  <a:srgbClr val="173F43"/>
                </a:solidFill>
                <a:latin typeface="DejaVu Sans"/>
                <a:ea typeface="DejaVu Sans"/>
                <a:cs typeface="DejaVu Sans"/>
              </a:rPr>
              <a:t>WHO Commission on Social Connection report (2025)</a:t>
            </a:r>
          </a:p>
        </p:txBody>
      </p:sp>
      <p:sp>
        <p:nvSpPr>
          <p:cNvPr id="6" name="text-5">
            <a:extLst xmlns:a="http://schemas.openxmlformats.org/drawingml/2006/main">
              <a:ext uri="{FF2B5EF4-FFF2-40B4-BE49-F238E27FC236}">
                <a16:creationId xmlns:a16="http://schemas.microsoft.com/office/drawing/2014/main" id="{9631FBED-B324-481A-A439-A05C4CD9718A}"/>
              </a:ext>
            </a:extLst>
          </p:cNvPr>
          <p:cNvSpPr>
            <a:spLocks xmlns:a="http://schemas.openxmlformats.org/drawingml/2006/main" noGrp="1"/>
          </p:cNvSpPr>
          <p:nvPr/>
        </p:nvSpPr>
        <p:spPr>
          <a:xfrm xmlns:a="http://schemas.openxmlformats.org/drawingml/2006/main">
            <a:off x="609600" y="3362325"/>
            <a:ext cx="1081087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175" b="0">
                <a:solidFill>
                  <a:srgbClr val="173F43"/>
                </a:solidFill>
                <a:latin typeface="DejaVu Sans"/>
                <a:ea typeface="DejaVu Sans"/>
                <a:cs typeface="DejaVu Sans"/>
              </a:defRPr>
            </a:defPPr>
            <a:lvl1pPr algn="l">
              <a:defRPr sz="2175" b="0">
                <a:solidFill>
                  <a:srgbClr val="173F43"/>
                </a:solidFill>
                <a:latin typeface="DejaVu Sans"/>
                <a:ea typeface="DejaVu Sans"/>
                <a:cs typeface="DejaVu Sans"/>
              </a:defRPr>
            </a:lvl1pPr>
            <a:lvl2pPr algn="l">
              <a:defRPr sz="2175" b="0">
                <a:solidFill>
                  <a:srgbClr val="173F43"/>
                </a:solidFill>
                <a:latin typeface="DejaVu Sans"/>
                <a:ea typeface="DejaVu Sans"/>
                <a:cs typeface="DejaVu Sans"/>
              </a:defRPr>
            </a:lvl2pPr>
            <a:lvl3pPr algn="l">
              <a:defRPr sz="2175" b="0">
                <a:solidFill>
                  <a:srgbClr val="173F43"/>
                </a:solidFill>
                <a:latin typeface="DejaVu Sans"/>
                <a:ea typeface="DejaVu Sans"/>
                <a:cs typeface="DejaVu Sans"/>
              </a:defRPr>
            </a:lvl3pPr>
            <a:lvl4pPr algn="l">
              <a:defRPr sz="2175" b="0">
                <a:solidFill>
                  <a:srgbClr val="173F43"/>
                </a:solidFill>
                <a:latin typeface="DejaVu Sans"/>
                <a:ea typeface="DejaVu Sans"/>
                <a:cs typeface="DejaVu Sans"/>
              </a:defRPr>
            </a:lvl4pPr>
            <a:lvl5pPr algn="l">
              <a:defRPr sz="2175" b="0">
                <a:solidFill>
                  <a:srgbClr val="173F43"/>
                </a:solidFill>
                <a:latin typeface="DejaVu Sans"/>
                <a:ea typeface="DejaVu Sans"/>
                <a:cs typeface="DejaVu Sans"/>
              </a:defRPr>
            </a:lvl5pPr>
            <a:lvl6pPr algn="l">
              <a:defRPr sz="2175" b="0">
                <a:solidFill>
                  <a:srgbClr val="173F43"/>
                </a:solidFill>
                <a:latin typeface="DejaVu Sans"/>
                <a:ea typeface="DejaVu Sans"/>
                <a:cs typeface="DejaVu Sans"/>
              </a:defRPr>
            </a:lvl6pPr>
            <a:lvl7pPr algn="l">
              <a:defRPr sz="2175" b="0">
                <a:solidFill>
                  <a:srgbClr val="173F43"/>
                </a:solidFill>
                <a:latin typeface="DejaVu Sans"/>
                <a:ea typeface="DejaVu Sans"/>
                <a:cs typeface="DejaVu Sans"/>
              </a:defRPr>
            </a:lvl7pPr>
            <a:lvl8pPr algn="l">
              <a:defRPr sz="2175" b="0">
                <a:solidFill>
                  <a:srgbClr val="173F43"/>
                </a:solidFill>
                <a:latin typeface="DejaVu Sans"/>
                <a:ea typeface="DejaVu Sans"/>
                <a:cs typeface="DejaVu Sans"/>
              </a:defRPr>
            </a:lvl8pPr>
            <a:lvl9pPr algn="l">
              <a:defRPr sz="2175" b="0">
                <a:solidFill>
                  <a:srgbClr val="173F43"/>
                </a:solidFill>
                <a:latin typeface="DejaVu Sans"/>
                <a:ea typeface="DejaVu Sans"/>
                <a:cs typeface="DejaVu Sans"/>
              </a:defRPr>
            </a:lvl9pPr>
          </a:lstStyle>
          <a:p xmlns:a="http://schemas.openxmlformats.org/drawingml/2006/main">
            <a:pPr algn="l">
              <a:defRPr sz="2175" b="0">
                <a:solidFill>
                  <a:srgbClr val="173F43"/>
                </a:solidFill>
                <a:latin typeface="DejaVu Sans"/>
                <a:ea typeface="DejaVu Sans"/>
                <a:cs typeface="DejaVu Sans"/>
              </a:defRPr>
            </a:pPr>
            <a:r>
              <a:rPr sz="2175" b="0">
                <a:solidFill>
                  <a:srgbClr val="173F43"/>
                </a:solidFill>
                <a:latin typeface="DejaVu Sans"/>
                <a:ea typeface="DejaVu Sans"/>
                <a:cs typeface="DejaVu Sans"/>
              </a:rPr>
              <a:t>Gallup workplace friendship research (updated 2024)</a:t>
            </a:r>
          </a:p>
        </p:txBody>
      </p:sp>
      <p:sp>
        <p:nvSpPr>
          <p:cNvPr id="7" name="text-6">
            <a:extLst xmlns:a="http://schemas.openxmlformats.org/drawingml/2006/main">
              <a:ext uri="{FF2B5EF4-FFF2-40B4-BE49-F238E27FC236}">
                <a16:creationId xmlns:a16="http://schemas.microsoft.com/office/drawing/2014/main" id="{1B26A9A3-6186-4F53-BD4B-06027D284A51}"/>
              </a:ext>
            </a:extLst>
          </p:cNvPr>
          <p:cNvSpPr>
            <a:spLocks xmlns:a="http://schemas.openxmlformats.org/drawingml/2006/main" noGrp="1"/>
          </p:cNvSpPr>
          <p:nvPr/>
        </p:nvSpPr>
        <p:spPr>
          <a:xfrm xmlns:a="http://schemas.openxmlformats.org/drawingml/2006/main">
            <a:off x="609600" y="4200525"/>
            <a:ext cx="1081087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2175" b="0">
                <a:solidFill>
                  <a:srgbClr val="173F43"/>
                </a:solidFill>
                <a:latin typeface="DejaVu Sans"/>
                <a:ea typeface="DejaVu Sans"/>
                <a:cs typeface="DejaVu Sans"/>
              </a:defRPr>
            </a:defPPr>
            <a:lvl1pPr algn="l">
              <a:defRPr sz="2175" b="0">
                <a:solidFill>
                  <a:srgbClr val="173F43"/>
                </a:solidFill>
                <a:latin typeface="DejaVu Sans"/>
                <a:ea typeface="DejaVu Sans"/>
                <a:cs typeface="DejaVu Sans"/>
              </a:defRPr>
            </a:lvl1pPr>
            <a:lvl2pPr algn="l">
              <a:defRPr sz="2175" b="0">
                <a:solidFill>
                  <a:srgbClr val="173F43"/>
                </a:solidFill>
                <a:latin typeface="DejaVu Sans"/>
                <a:ea typeface="DejaVu Sans"/>
                <a:cs typeface="DejaVu Sans"/>
              </a:defRPr>
            </a:lvl2pPr>
            <a:lvl3pPr algn="l">
              <a:defRPr sz="2175" b="0">
                <a:solidFill>
                  <a:srgbClr val="173F43"/>
                </a:solidFill>
                <a:latin typeface="DejaVu Sans"/>
                <a:ea typeface="DejaVu Sans"/>
                <a:cs typeface="DejaVu Sans"/>
              </a:defRPr>
            </a:lvl3pPr>
            <a:lvl4pPr algn="l">
              <a:defRPr sz="2175" b="0">
                <a:solidFill>
                  <a:srgbClr val="173F43"/>
                </a:solidFill>
                <a:latin typeface="DejaVu Sans"/>
                <a:ea typeface="DejaVu Sans"/>
                <a:cs typeface="DejaVu Sans"/>
              </a:defRPr>
            </a:lvl4pPr>
            <a:lvl5pPr algn="l">
              <a:defRPr sz="2175" b="0">
                <a:solidFill>
                  <a:srgbClr val="173F43"/>
                </a:solidFill>
                <a:latin typeface="DejaVu Sans"/>
                <a:ea typeface="DejaVu Sans"/>
                <a:cs typeface="DejaVu Sans"/>
              </a:defRPr>
            </a:lvl5pPr>
            <a:lvl6pPr algn="l">
              <a:defRPr sz="2175" b="0">
                <a:solidFill>
                  <a:srgbClr val="173F43"/>
                </a:solidFill>
                <a:latin typeface="DejaVu Sans"/>
                <a:ea typeface="DejaVu Sans"/>
                <a:cs typeface="DejaVu Sans"/>
              </a:defRPr>
            </a:lvl6pPr>
            <a:lvl7pPr algn="l">
              <a:defRPr sz="2175" b="0">
                <a:solidFill>
                  <a:srgbClr val="173F43"/>
                </a:solidFill>
                <a:latin typeface="DejaVu Sans"/>
                <a:ea typeface="DejaVu Sans"/>
                <a:cs typeface="DejaVu Sans"/>
              </a:defRPr>
            </a:lvl7pPr>
            <a:lvl8pPr algn="l">
              <a:defRPr sz="2175" b="0">
                <a:solidFill>
                  <a:srgbClr val="173F43"/>
                </a:solidFill>
                <a:latin typeface="DejaVu Sans"/>
                <a:ea typeface="DejaVu Sans"/>
                <a:cs typeface="DejaVu Sans"/>
              </a:defRPr>
            </a:lvl8pPr>
            <a:lvl9pPr algn="l">
              <a:defRPr sz="2175" b="0">
                <a:solidFill>
                  <a:srgbClr val="173F43"/>
                </a:solidFill>
                <a:latin typeface="DejaVu Sans"/>
                <a:ea typeface="DejaVu Sans"/>
                <a:cs typeface="DejaVu Sans"/>
              </a:defRPr>
            </a:lvl9pPr>
          </a:lstStyle>
          <a:p xmlns:a="http://schemas.openxmlformats.org/drawingml/2006/main">
            <a:pPr algn="l">
              <a:defRPr sz="2175" b="0">
                <a:solidFill>
                  <a:srgbClr val="173F43"/>
                </a:solidFill>
                <a:latin typeface="DejaVu Sans"/>
                <a:ea typeface="DejaVu Sans"/>
                <a:cs typeface="DejaVu Sans"/>
              </a:defRPr>
            </a:pPr>
            <a:r>
              <a:rPr sz="2175" b="0">
                <a:solidFill>
                  <a:srgbClr val="173F43"/>
                </a:solidFill>
                <a:latin typeface="DejaVu Sans"/>
                <a:ea typeface="DejaVu Sans"/>
                <a:cs typeface="DejaVu Sans"/>
              </a:rPr>
              <a:t>Inspiration: Joshua Freedman / Six Seconds community post</a:t>
            </a:r>
          </a:p>
        </p:txBody>
      </p:sp>
      <p:sp>
        <p:nvSpPr>
          <p:cNvPr id="8" name="text-7">
            <a:extLst xmlns:a="http://schemas.openxmlformats.org/drawingml/2006/main">
              <a:ext uri="{FF2B5EF4-FFF2-40B4-BE49-F238E27FC236}">
                <a16:creationId xmlns:a16="http://schemas.microsoft.com/office/drawing/2014/main" id="{1CB3E71A-F931-47AE-A1B9-E40EB3996F4A}"/>
              </a:ext>
            </a:extLst>
          </p:cNvPr>
          <p:cNvSpPr>
            <a:spLocks xmlns:a="http://schemas.openxmlformats.org/drawingml/2006/main" noGrp="1"/>
          </p:cNvSpPr>
          <p:nvPr/>
        </p:nvSpPr>
        <p:spPr>
          <a:xfrm xmlns:a="http://schemas.openxmlformats.org/drawingml/2006/main">
            <a:off x="609600" y="5076825"/>
            <a:ext cx="106680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650" b="0">
                <a:solidFill>
                  <a:srgbClr val="52676A"/>
                </a:solidFill>
                <a:latin typeface="DejaVu Sans"/>
                <a:ea typeface="DejaVu Sans"/>
                <a:cs typeface="DejaVu Sans"/>
              </a:defRPr>
            </a:defPPr>
            <a:lvl1pPr algn="l">
              <a:defRPr sz="1650" b="0">
                <a:solidFill>
                  <a:srgbClr val="52676A"/>
                </a:solidFill>
                <a:latin typeface="DejaVu Sans"/>
                <a:ea typeface="DejaVu Sans"/>
                <a:cs typeface="DejaVu Sans"/>
              </a:defRPr>
            </a:lvl1pPr>
            <a:lvl2pPr algn="l">
              <a:defRPr sz="1650" b="0">
                <a:solidFill>
                  <a:srgbClr val="52676A"/>
                </a:solidFill>
                <a:latin typeface="DejaVu Sans"/>
                <a:ea typeface="DejaVu Sans"/>
                <a:cs typeface="DejaVu Sans"/>
              </a:defRPr>
            </a:lvl2pPr>
            <a:lvl3pPr algn="l">
              <a:defRPr sz="1650" b="0">
                <a:solidFill>
                  <a:srgbClr val="52676A"/>
                </a:solidFill>
                <a:latin typeface="DejaVu Sans"/>
                <a:ea typeface="DejaVu Sans"/>
                <a:cs typeface="DejaVu Sans"/>
              </a:defRPr>
            </a:lvl3pPr>
            <a:lvl4pPr algn="l">
              <a:defRPr sz="1650" b="0">
                <a:solidFill>
                  <a:srgbClr val="52676A"/>
                </a:solidFill>
                <a:latin typeface="DejaVu Sans"/>
                <a:ea typeface="DejaVu Sans"/>
                <a:cs typeface="DejaVu Sans"/>
              </a:defRPr>
            </a:lvl4pPr>
            <a:lvl5pPr algn="l">
              <a:defRPr sz="1650" b="0">
                <a:solidFill>
                  <a:srgbClr val="52676A"/>
                </a:solidFill>
                <a:latin typeface="DejaVu Sans"/>
                <a:ea typeface="DejaVu Sans"/>
                <a:cs typeface="DejaVu Sans"/>
              </a:defRPr>
            </a:lvl5pPr>
            <a:lvl6pPr algn="l">
              <a:defRPr sz="1650" b="0">
                <a:solidFill>
                  <a:srgbClr val="52676A"/>
                </a:solidFill>
                <a:latin typeface="DejaVu Sans"/>
                <a:ea typeface="DejaVu Sans"/>
                <a:cs typeface="DejaVu Sans"/>
              </a:defRPr>
            </a:lvl6pPr>
            <a:lvl7pPr algn="l">
              <a:defRPr sz="1650" b="0">
                <a:solidFill>
                  <a:srgbClr val="52676A"/>
                </a:solidFill>
                <a:latin typeface="DejaVu Sans"/>
                <a:ea typeface="DejaVu Sans"/>
                <a:cs typeface="DejaVu Sans"/>
              </a:defRPr>
            </a:lvl7pPr>
            <a:lvl8pPr algn="l">
              <a:defRPr sz="1650" b="0">
                <a:solidFill>
                  <a:srgbClr val="52676A"/>
                </a:solidFill>
                <a:latin typeface="DejaVu Sans"/>
                <a:ea typeface="DejaVu Sans"/>
                <a:cs typeface="DejaVu Sans"/>
              </a:defRPr>
            </a:lvl8pPr>
            <a:lvl9pPr algn="l">
              <a:defRPr sz="1650" b="0">
                <a:solidFill>
                  <a:srgbClr val="52676A"/>
                </a:solidFill>
                <a:latin typeface="DejaVu Sans"/>
                <a:ea typeface="DejaVu Sans"/>
                <a:cs typeface="DejaVu Sans"/>
              </a:defRPr>
            </a:lvl9pPr>
          </a:lstStyle>
          <a:p xmlns:a="http://schemas.openxmlformats.org/drawingml/2006/main">
            <a:pPr algn="l">
              <a:defRPr sz="1650" b="0">
                <a:solidFill>
                  <a:srgbClr val="52676A"/>
                </a:solidFill>
                <a:latin typeface="DejaVu Sans"/>
                <a:ea typeface="DejaVu Sans"/>
                <a:cs typeface="DejaVu Sans"/>
              </a:defRPr>
            </a:pPr>
            <a:r>
              <a:rPr sz="1650" b="0">
                <a:solidFill>
                  <a:srgbClr val="52676A"/>
                </a:solidFill>
                <a:latin typeface="DejaVu Sans"/>
                <a:ea typeface="DejaVu Sans"/>
                <a:cs typeface="DejaVu Sans"/>
              </a:rPr>
              <a:t>Full links and source notes appear in the facilitator guide.</a:t>
            </a:r>
          </a:p>
        </p:txBody>
      </p:sp>
      <p:sp>
        <p:nvSpPr>
          <p:cNvPr id="9" name="text-8">
            <a:extLst xmlns:a="http://schemas.openxmlformats.org/drawingml/2006/main">
              <a:ext uri="{FF2B5EF4-FFF2-40B4-BE49-F238E27FC236}">
                <a16:creationId xmlns:a16="http://schemas.microsoft.com/office/drawing/2014/main" id="{F46E93F7-325B-4D34-AED8-E11107925533}"/>
              </a:ext>
            </a:extLst>
          </p:cNvPr>
          <p:cNvSpPr>
            <a:spLocks xmlns:a="http://schemas.openxmlformats.org/drawingml/2006/main" noGrp="1"/>
          </p:cNvSpPr>
          <p:nvPr/>
        </p:nvSpPr>
        <p:spPr>
          <a:xfrm xmlns:a="http://schemas.openxmlformats.org/drawingml/2006/main">
            <a:off x="609600" y="5543550"/>
            <a:ext cx="109347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lgn="l">
              <a:defRPr sz="1725" b="0">
                <a:solidFill>
                  <a:srgbClr val="A95237"/>
                </a:solidFill>
                <a:latin typeface="DejaVu Sans"/>
                <a:ea typeface="DejaVu Sans"/>
                <a:cs typeface="DejaVu Sans"/>
              </a:defRPr>
            </a:defPPr>
            <a:lvl1pPr algn="l">
              <a:defRPr sz="1725" b="0">
                <a:solidFill>
                  <a:srgbClr val="A95237"/>
                </a:solidFill>
                <a:latin typeface="DejaVu Sans"/>
                <a:ea typeface="DejaVu Sans"/>
                <a:cs typeface="DejaVu Sans"/>
              </a:defRPr>
            </a:lvl1pPr>
            <a:lvl2pPr algn="l">
              <a:defRPr sz="1725" b="0">
                <a:solidFill>
                  <a:srgbClr val="A95237"/>
                </a:solidFill>
                <a:latin typeface="DejaVu Sans"/>
                <a:ea typeface="DejaVu Sans"/>
                <a:cs typeface="DejaVu Sans"/>
              </a:defRPr>
            </a:lvl2pPr>
            <a:lvl3pPr algn="l">
              <a:defRPr sz="1725" b="0">
                <a:solidFill>
                  <a:srgbClr val="A95237"/>
                </a:solidFill>
                <a:latin typeface="DejaVu Sans"/>
                <a:ea typeface="DejaVu Sans"/>
                <a:cs typeface="DejaVu Sans"/>
              </a:defRPr>
            </a:lvl3pPr>
            <a:lvl4pPr algn="l">
              <a:defRPr sz="1725" b="0">
                <a:solidFill>
                  <a:srgbClr val="A95237"/>
                </a:solidFill>
                <a:latin typeface="DejaVu Sans"/>
                <a:ea typeface="DejaVu Sans"/>
                <a:cs typeface="DejaVu Sans"/>
              </a:defRPr>
            </a:lvl4pPr>
            <a:lvl5pPr algn="l">
              <a:defRPr sz="1725" b="0">
                <a:solidFill>
                  <a:srgbClr val="A95237"/>
                </a:solidFill>
                <a:latin typeface="DejaVu Sans"/>
                <a:ea typeface="DejaVu Sans"/>
                <a:cs typeface="DejaVu Sans"/>
              </a:defRPr>
            </a:lvl5pPr>
            <a:lvl6pPr algn="l">
              <a:defRPr sz="1725" b="0">
                <a:solidFill>
                  <a:srgbClr val="A95237"/>
                </a:solidFill>
                <a:latin typeface="DejaVu Sans"/>
                <a:ea typeface="DejaVu Sans"/>
                <a:cs typeface="DejaVu Sans"/>
              </a:defRPr>
            </a:lvl6pPr>
            <a:lvl7pPr algn="l">
              <a:defRPr sz="1725" b="0">
                <a:solidFill>
                  <a:srgbClr val="A95237"/>
                </a:solidFill>
                <a:latin typeface="DejaVu Sans"/>
                <a:ea typeface="DejaVu Sans"/>
                <a:cs typeface="DejaVu Sans"/>
              </a:defRPr>
            </a:lvl7pPr>
            <a:lvl8pPr algn="l">
              <a:defRPr sz="1725" b="0">
                <a:solidFill>
                  <a:srgbClr val="A95237"/>
                </a:solidFill>
                <a:latin typeface="DejaVu Sans"/>
                <a:ea typeface="DejaVu Sans"/>
                <a:cs typeface="DejaVu Sans"/>
              </a:defRPr>
            </a:lvl8pPr>
            <a:lvl9pPr algn="l">
              <a:defRPr sz="1725" b="0">
                <a:solidFill>
                  <a:srgbClr val="A95237"/>
                </a:solidFill>
                <a:latin typeface="DejaVu Sans"/>
                <a:ea typeface="DejaVu Sans"/>
                <a:cs typeface="DejaVu Sans"/>
              </a:defRPr>
            </a:lvl9pPr>
          </a:lstStyle>
          <a:p xmlns:a="http://schemas.openxmlformats.org/drawingml/2006/main">
            <a:pPr algn="l">
              <a:defRPr sz="1725" b="0">
                <a:solidFill>
                  <a:srgbClr val="A95237"/>
                </a:solidFill>
                <a:latin typeface="DejaVu Sans"/>
                <a:ea typeface="DejaVu Sans"/>
                <a:cs typeface="DejaVu Sans"/>
              </a:defRPr>
            </a:pPr>
            <a:r>
              <a:rPr sz="1725" b="0">
                <a:solidFill>
                  <a:srgbClr val="A95237"/>
                </a:solidFill>
                <a:latin typeface="DejaVu Sans"/>
                <a:ea typeface="DejaVu Sans"/>
                <a:cs typeface="DejaVu Sans"/>
              </a:rPr>
              <a:t>Activities and layouts are original. These sources do not endorse this lesson.</a:t>
            </a:r>
          </a:p>
        </p:txBody>
      </p:sp>
    </p:spTree>
    <p:extLst>
      <p:ext uri="{BB962C8B-B14F-4D97-AF65-F5344CB8AC3E}">
        <p14:creationId xmlns:p14="http://schemas.microsoft.com/office/powerpoint/2010/main" val="144020199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2026-10-23T09:15:57.5250000Z</dcterms:created>
  <dcterms:modified xsi:type="dcterms:W3CDTF">2026-10-23T09:15:57.5250000Z</dcterms:modified>
</coreProperties>
</file>